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720" r:id="rId5"/>
  </p:sldMasterIdLst>
  <p:notesMasterIdLst>
    <p:notesMasterId r:id="rId22"/>
  </p:notesMasterIdLst>
  <p:handoutMasterIdLst>
    <p:handoutMasterId r:id="rId23"/>
  </p:handoutMasterIdLst>
  <p:sldIdLst>
    <p:sldId id="295" r:id="rId6"/>
    <p:sldId id="264" r:id="rId7"/>
    <p:sldId id="321" r:id="rId8"/>
    <p:sldId id="322" r:id="rId9"/>
    <p:sldId id="2697" r:id="rId10"/>
    <p:sldId id="314" r:id="rId11"/>
    <p:sldId id="2709" r:id="rId12"/>
    <p:sldId id="2695" r:id="rId13"/>
    <p:sldId id="269" r:id="rId14"/>
    <p:sldId id="2710" r:id="rId15"/>
    <p:sldId id="308" r:id="rId16"/>
    <p:sldId id="271" r:id="rId17"/>
    <p:sldId id="272" r:id="rId18"/>
    <p:sldId id="2711" r:id="rId19"/>
    <p:sldId id="2712" r:id="rId20"/>
    <p:sldId id="2713" r:id="rId2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80" userDrawn="1">
          <p15:clr>
            <a:srgbClr val="A4A3A4"/>
          </p15:clr>
        </p15:guide>
        <p15:guide id="5" orient="horz" pos="3696" userDrawn="1">
          <p15:clr>
            <a:srgbClr val="A4A3A4"/>
          </p15:clr>
        </p15:guide>
        <p15:guide id="6" pos="42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2B0E64-C3A8-0F4F-6A02-95AB4D840449}" name="Anne Pedersen" initials="AP" userId="S::anne.pedersen@yale.edu::9b73dc57-0713-4d1d-8564-029fb9938dff" providerId="AD"/>
  <p188:author id="{8197E085-675B-051E-EBEA-FF247E25C5D9}" name="Frederick, Jennifer" initials="FJ" userId="S::jennifer.frederick@yale.edu::f9a8dfb4-7fe7-4e5d-ba32-49b5c6bab661" providerId="AD"/>
  <p188:author id="{D3FD24C3-F5A5-8A83-43FF-11B6F28A3DE5}" name="Call, Hadar" initials="HC" userId="S::hadar.call@yale.edu::f35734d6-e6ab-46d1-831e-a8b1325df6db" providerId="AD"/>
  <p188:author id="{7625ECE1-B63A-0ECE-5679-8D06F6F155B4}" name="Baldo, John" initials="BJ" userId="S::john.baldo@yale.edu::47cce4f9-de28-40b0-b73d-a27c71d62b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56B"/>
    <a:srgbClr val="1787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DC97C-F11C-437B-9D6E-27A09D93B87E}" v="1" dt="2025-01-27T13:58:43.93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4217" autoAdjust="0"/>
  </p:normalViewPr>
  <p:slideViewPr>
    <p:cSldViewPr snapToGrid="0">
      <p:cViewPr varScale="1">
        <p:scale>
          <a:sx n="38" d="100"/>
          <a:sy n="38" d="100"/>
        </p:scale>
        <p:origin x="1680" y="40"/>
      </p:cViewPr>
      <p:guideLst>
        <p:guide pos="480"/>
        <p:guide orient="horz" pos="3696"/>
        <p:guide pos="42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 Hadar" userId="f35734d6-e6ab-46d1-831e-a8b1325df6db" providerId="ADAL" clId="{380DC97C-F11C-437B-9D6E-27A09D93B87E}"/>
    <pc:docChg chg="custSel addSld delSld modSld sldOrd modNotesMaster modHandout">
      <pc:chgData name="Call, Hadar" userId="f35734d6-e6ab-46d1-831e-a8b1325df6db" providerId="ADAL" clId="{380DC97C-F11C-437B-9D6E-27A09D93B87E}" dt="2025-01-27T13:58:43.930" v="11"/>
      <pc:docMkLst>
        <pc:docMk/>
      </pc:docMkLst>
      <pc:sldChg chg="del">
        <pc:chgData name="Call, Hadar" userId="f35734d6-e6ab-46d1-831e-a8b1325df6db" providerId="ADAL" clId="{380DC97C-F11C-437B-9D6E-27A09D93B87E}" dt="2025-01-27T13:27:32.083" v="1" actId="47"/>
        <pc:sldMkLst>
          <pc:docMk/>
          <pc:sldMk cId="87670615" sldId="273"/>
        </pc:sldMkLst>
      </pc:sldChg>
      <pc:sldChg chg="del">
        <pc:chgData name="Call, Hadar" userId="f35734d6-e6ab-46d1-831e-a8b1325df6db" providerId="ADAL" clId="{380DC97C-F11C-437B-9D6E-27A09D93B87E}" dt="2025-01-27T13:27:32.083" v="1" actId="47"/>
        <pc:sldMkLst>
          <pc:docMk/>
          <pc:sldMk cId="3787875667" sldId="281"/>
        </pc:sldMkLst>
      </pc:sldChg>
      <pc:sldChg chg="del">
        <pc:chgData name="Call, Hadar" userId="f35734d6-e6ab-46d1-831e-a8b1325df6db" providerId="ADAL" clId="{380DC97C-F11C-437B-9D6E-27A09D93B87E}" dt="2025-01-27T13:27:32.083" v="1" actId="47"/>
        <pc:sldMkLst>
          <pc:docMk/>
          <pc:sldMk cId="748308480" sldId="303"/>
        </pc:sldMkLst>
      </pc:sldChg>
      <pc:sldChg chg="del">
        <pc:chgData name="Call, Hadar" userId="f35734d6-e6ab-46d1-831e-a8b1325df6db" providerId="ADAL" clId="{380DC97C-F11C-437B-9D6E-27A09D93B87E}" dt="2025-01-27T13:27:32.083" v="1" actId="47"/>
        <pc:sldMkLst>
          <pc:docMk/>
          <pc:sldMk cId="924957992" sldId="317"/>
        </pc:sldMkLst>
      </pc:sldChg>
      <pc:sldChg chg="del">
        <pc:chgData name="Call, Hadar" userId="f35734d6-e6ab-46d1-831e-a8b1325df6db" providerId="ADAL" clId="{380DC97C-F11C-437B-9D6E-27A09D93B87E}" dt="2025-01-27T13:27:32.083" v="1" actId="47"/>
        <pc:sldMkLst>
          <pc:docMk/>
          <pc:sldMk cId="1541575983" sldId="319"/>
        </pc:sldMkLst>
      </pc:sldChg>
      <pc:sldChg chg="del">
        <pc:chgData name="Call, Hadar" userId="f35734d6-e6ab-46d1-831e-a8b1325df6db" providerId="ADAL" clId="{380DC97C-F11C-437B-9D6E-27A09D93B87E}" dt="2025-01-27T13:27:32.083" v="1" actId="47"/>
        <pc:sldMkLst>
          <pc:docMk/>
          <pc:sldMk cId="668955467" sldId="2694"/>
        </pc:sldMkLst>
      </pc:sldChg>
      <pc:sldChg chg="addSp delSp new mod">
        <pc:chgData name="Call, Hadar" userId="f35734d6-e6ab-46d1-831e-a8b1325df6db" providerId="ADAL" clId="{380DC97C-F11C-437B-9D6E-27A09D93B87E}" dt="2025-01-27T13:28:06.736" v="3" actId="22"/>
        <pc:sldMkLst>
          <pc:docMk/>
          <pc:sldMk cId="3425035423" sldId="2711"/>
        </pc:sldMkLst>
        <pc:spChg chg="del">
          <ac:chgData name="Call, Hadar" userId="f35734d6-e6ab-46d1-831e-a8b1325df6db" providerId="ADAL" clId="{380DC97C-F11C-437B-9D6E-27A09D93B87E}" dt="2025-01-27T13:27:40.744" v="2" actId="478"/>
          <ac:spMkLst>
            <pc:docMk/>
            <pc:sldMk cId="3425035423" sldId="2711"/>
            <ac:spMk id="2" creationId="{63566FD2-9B9D-FECE-738D-590E99D8B7AA}"/>
          </ac:spMkLst>
        </pc:spChg>
        <pc:picChg chg="add">
          <ac:chgData name="Call, Hadar" userId="f35734d6-e6ab-46d1-831e-a8b1325df6db" providerId="ADAL" clId="{380DC97C-F11C-437B-9D6E-27A09D93B87E}" dt="2025-01-27T13:28:06.736" v="3" actId="22"/>
          <ac:picMkLst>
            <pc:docMk/>
            <pc:sldMk cId="3425035423" sldId="2711"/>
            <ac:picMk id="4" creationId="{FD0F0AA9-C018-C882-022D-10294E7D254A}"/>
          </ac:picMkLst>
        </pc:picChg>
      </pc:sldChg>
      <pc:sldChg chg="addSp delSp new mod ord modClrScheme chgLayout">
        <pc:chgData name="Call, Hadar" userId="f35734d6-e6ab-46d1-831e-a8b1325df6db" providerId="ADAL" clId="{380DC97C-F11C-437B-9D6E-27A09D93B87E}" dt="2025-01-27T13:28:48.736" v="8" actId="22"/>
        <pc:sldMkLst>
          <pc:docMk/>
          <pc:sldMk cId="790745568" sldId="2712"/>
        </pc:sldMkLst>
        <pc:spChg chg="del">
          <ac:chgData name="Call, Hadar" userId="f35734d6-e6ab-46d1-831e-a8b1325df6db" providerId="ADAL" clId="{380DC97C-F11C-437B-9D6E-27A09D93B87E}" dt="2025-01-27T13:28:22.573" v="7" actId="700"/>
          <ac:spMkLst>
            <pc:docMk/>
            <pc:sldMk cId="790745568" sldId="2712"/>
            <ac:spMk id="2" creationId="{7F368D4C-1723-B5A0-8509-46A5D943F328}"/>
          </ac:spMkLst>
        </pc:spChg>
        <pc:spChg chg="del">
          <ac:chgData name="Call, Hadar" userId="f35734d6-e6ab-46d1-831e-a8b1325df6db" providerId="ADAL" clId="{380DC97C-F11C-437B-9D6E-27A09D93B87E}" dt="2025-01-27T13:28:22.573" v="7" actId="700"/>
          <ac:spMkLst>
            <pc:docMk/>
            <pc:sldMk cId="790745568" sldId="2712"/>
            <ac:spMk id="3" creationId="{CC496D09-5DD9-CEDA-63CE-83CF57CE10C6}"/>
          </ac:spMkLst>
        </pc:spChg>
        <pc:spChg chg="del">
          <ac:chgData name="Call, Hadar" userId="f35734d6-e6ab-46d1-831e-a8b1325df6db" providerId="ADAL" clId="{380DC97C-F11C-437B-9D6E-27A09D93B87E}" dt="2025-01-27T13:28:22.573" v="7" actId="700"/>
          <ac:spMkLst>
            <pc:docMk/>
            <pc:sldMk cId="790745568" sldId="2712"/>
            <ac:spMk id="4" creationId="{786C00FA-1FAC-4A3B-AED3-B69FE50B8274}"/>
          </ac:spMkLst>
        </pc:spChg>
        <pc:picChg chg="add">
          <ac:chgData name="Call, Hadar" userId="f35734d6-e6ab-46d1-831e-a8b1325df6db" providerId="ADAL" clId="{380DC97C-F11C-437B-9D6E-27A09D93B87E}" dt="2025-01-27T13:28:48.736" v="8" actId="22"/>
          <ac:picMkLst>
            <pc:docMk/>
            <pc:sldMk cId="790745568" sldId="2712"/>
            <ac:picMk id="6" creationId="{3721B4FC-F3B4-9D76-FC66-6973E49E93E9}"/>
          </ac:picMkLst>
        </pc:picChg>
      </pc:sldChg>
      <pc:sldChg chg="addSp new mod">
        <pc:chgData name="Call, Hadar" userId="f35734d6-e6ab-46d1-831e-a8b1325df6db" providerId="ADAL" clId="{380DC97C-F11C-437B-9D6E-27A09D93B87E}" dt="2025-01-27T13:29:30.125" v="10" actId="22"/>
        <pc:sldMkLst>
          <pc:docMk/>
          <pc:sldMk cId="1667367153" sldId="2713"/>
        </pc:sldMkLst>
        <pc:picChg chg="add">
          <ac:chgData name="Call, Hadar" userId="f35734d6-e6ab-46d1-831e-a8b1325df6db" providerId="ADAL" clId="{380DC97C-F11C-437B-9D6E-27A09D93B87E}" dt="2025-01-27T13:29:30.125" v="10" actId="22"/>
          <ac:picMkLst>
            <pc:docMk/>
            <pc:sldMk cId="1667367153" sldId="2713"/>
            <ac:picMk id="3" creationId="{B983B308-FC3C-7F55-A01A-71E93926687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EC42CF-055C-4F9C-B289-AB49CB0CF3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FD510A9-D385-4086-A233-C584984EDA6C}">
      <dgm:prSet/>
      <dgm:spPr/>
      <dgm:t>
        <a:bodyPr/>
        <a:lstStyle/>
        <a:p>
          <a:pPr>
            <a:lnSpc>
              <a:spcPct val="100000"/>
            </a:lnSpc>
          </a:pPr>
          <a:r>
            <a:rPr lang="en-US" b="1">
              <a:latin typeface="YaleNew" panose="02000602050000020003" pitchFamily="50" charset="0"/>
            </a:rPr>
            <a:t>Goal</a:t>
          </a:r>
          <a:r>
            <a:rPr lang="en-US">
              <a:latin typeface="YaleNew" panose="02000602050000020003" pitchFamily="50" charset="0"/>
            </a:rPr>
            <a:t>: What response do you want from the AI?</a:t>
          </a:r>
        </a:p>
      </dgm:t>
    </dgm:pt>
    <dgm:pt modelId="{2AF30E6E-DC92-4054-9AD6-D642D15862A6}" type="parTrans" cxnId="{92D7F5B1-90A6-47A2-979F-C77EAA4D5F7D}">
      <dgm:prSet/>
      <dgm:spPr/>
      <dgm:t>
        <a:bodyPr/>
        <a:lstStyle/>
        <a:p>
          <a:endParaRPr lang="en-US"/>
        </a:p>
      </dgm:t>
    </dgm:pt>
    <dgm:pt modelId="{8ABEE598-DB9A-49DC-AAE9-3063B9F84D95}" type="sibTrans" cxnId="{92D7F5B1-90A6-47A2-979F-C77EAA4D5F7D}">
      <dgm:prSet/>
      <dgm:spPr/>
      <dgm:t>
        <a:bodyPr/>
        <a:lstStyle/>
        <a:p>
          <a:endParaRPr lang="en-US"/>
        </a:p>
      </dgm:t>
    </dgm:pt>
    <dgm:pt modelId="{B3ED706B-336E-4D1F-A5B1-63B2E7A80BDD}">
      <dgm:prSet/>
      <dgm:spPr/>
      <dgm:t>
        <a:bodyPr/>
        <a:lstStyle/>
        <a:p>
          <a:pPr>
            <a:lnSpc>
              <a:spcPct val="100000"/>
            </a:lnSpc>
          </a:pPr>
          <a:r>
            <a:rPr lang="en-US" b="1">
              <a:latin typeface="YaleNew" panose="02000602050000020003" pitchFamily="50" charset="0"/>
            </a:rPr>
            <a:t>Context</a:t>
          </a:r>
          <a:r>
            <a:rPr lang="en-US">
              <a:latin typeface="YaleNew" panose="02000602050000020003" pitchFamily="50" charset="0"/>
            </a:rPr>
            <a:t>: Why do you need it and who is involved?</a:t>
          </a:r>
        </a:p>
      </dgm:t>
    </dgm:pt>
    <dgm:pt modelId="{B1B4C27A-FDB8-4878-B97F-DC9A1DE1E255}" type="parTrans" cxnId="{693DC3C3-0C17-4B38-A950-7FC04EE273B2}">
      <dgm:prSet/>
      <dgm:spPr/>
      <dgm:t>
        <a:bodyPr/>
        <a:lstStyle/>
        <a:p>
          <a:endParaRPr lang="en-US"/>
        </a:p>
      </dgm:t>
    </dgm:pt>
    <dgm:pt modelId="{46C82D2F-90BE-46A4-A430-906175ABB00E}" type="sibTrans" cxnId="{693DC3C3-0C17-4B38-A950-7FC04EE273B2}">
      <dgm:prSet/>
      <dgm:spPr/>
      <dgm:t>
        <a:bodyPr/>
        <a:lstStyle/>
        <a:p>
          <a:endParaRPr lang="en-US"/>
        </a:p>
      </dgm:t>
    </dgm:pt>
    <dgm:pt modelId="{1BC23C40-34A3-446C-BD12-791B75027E93}">
      <dgm:prSet/>
      <dgm:spPr/>
      <dgm:t>
        <a:bodyPr/>
        <a:lstStyle/>
        <a:p>
          <a:pPr>
            <a:lnSpc>
              <a:spcPct val="100000"/>
            </a:lnSpc>
          </a:pPr>
          <a:r>
            <a:rPr lang="en-US" b="1">
              <a:latin typeface="YaleNew" panose="02000602050000020003" pitchFamily="50" charset="0"/>
            </a:rPr>
            <a:t>Source</a:t>
          </a:r>
          <a:r>
            <a:rPr lang="en-US">
              <a:latin typeface="YaleNew" panose="02000602050000020003" pitchFamily="50" charset="0"/>
            </a:rPr>
            <a:t>: Which information sources or sample should it use?</a:t>
          </a:r>
        </a:p>
      </dgm:t>
    </dgm:pt>
    <dgm:pt modelId="{8334716D-546E-40DD-B6C8-7FFEE12E4C24}" type="parTrans" cxnId="{AEFDD786-A115-4CDB-B0E5-BEA813117E89}">
      <dgm:prSet/>
      <dgm:spPr/>
      <dgm:t>
        <a:bodyPr/>
        <a:lstStyle/>
        <a:p>
          <a:endParaRPr lang="en-US"/>
        </a:p>
      </dgm:t>
    </dgm:pt>
    <dgm:pt modelId="{0AE78024-EB06-41C6-94FB-4A283B4B9D04}" type="sibTrans" cxnId="{AEFDD786-A115-4CDB-B0E5-BEA813117E89}">
      <dgm:prSet/>
      <dgm:spPr/>
      <dgm:t>
        <a:bodyPr/>
        <a:lstStyle/>
        <a:p>
          <a:endParaRPr lang="en-US"/>
        </a:p>
      </dgm:t>
    </dgm:pt>
    <dgm:pt modelId="{1DBF318A-A070-41F4-900A-154B36C1B784}">
      <dgm:prSet/>
      <dgm:spPr/>
      <dgm:t>
        <a:bodyPr/>
        <a:lstStyle/>
        <a:p>
          <a:pPr>
            <a:lnSpc>
              <a:spcPct val="100000"/>
            </a:lnSpc>
          </a:pPr>
          <a:r>
            <a:rPr lang="en-US" b="1">
              <a:latin typeface="YaleNew" panose="02000602050000020003" pitchFamily="50" charset="0"/>
            </a:rPr>
            <a:t>Expectations</a:t>
          </a:r>
          <a:r>
            <a:rPr lang="en-US">
              <a:latin typeface="YaleNew" panose="02000602050000020003" pitchFamily="50" charset="0"/>
            </a:rPr>
            <a:t>: How should the AI respond to best meet your expectations?</a:t>
          </a:r>
        </a:p>
      </dgm:t>
    </dgm:pt>
    <dgm:pt modelId="{1A48234F-0379-4661-9914-40F009638FA8}" type="parTrans" cxnId="{4A488B0A-F123-455A-83DE-35CE8A9A8B00}">
      <dgm:prSet/>
      <dgm:spPr/>
      <dgm:t>
        <a:bodyPr/>
        <a:lstStyle/>
        <a:p>
          <a:endParaRPr lang="en-US"/>
        </a:p>
      </dgm:t>
    </dgm:pt>
    <dgm:pt modelId="{E733E5F2-84E3-4192-806C-4311E46047FD}" type="sibTrans" cxnId="{4A488B0A-F123-455A-83DE-35CE8A9A8B00}">
      <dgm:prSet/>
      <dgm:spPr/>
      <dgm:t>
        <a:bodyPr/>
        <a:lstStyle/>
        <a:p>
          <a:endParaRPr lang="en-US"/>
        </a:p>
      </dgm:t>
    </dgm:pt>
    <dgm:pt modelId="{8B219746-BAD2-40BE-BE01-DA8FDB6741B8}" type="pres">
      <dgm:prSet presAssocID="{A7EC42CF-055C-4F9C-B289-AB49CB0CF33E}" presName="root" presStyleCnt="0">
        <dgm:presLayoutVars>
          <dgm:dir/>
          <dgm:resizeHandles val="exact"/>
        </dgm:presLayoutVars>
      </dgm:prSet>
      <dgm:spPr/>
    </dgm:pt>
    <dgm:pt modelId="{581A6644-1E95-4639-AA50-325AD6E88510}" type="pres">
      <dgm:prSet presAssocID="{BFD510A9-D385-4086-A233-C584984EDA6C}" presName="compNode" presStyleCnt="0"/>
      <dgm:spPr/>
    </dgm:pt>
    <dgm:pt modelId="{87BDCEFE-1869-4E85-A348-05423A20461D}" type="pres">
      <dgm:prSet presAssocID="{BFD510A9-D385-4086-A233-C584984EDA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with solid fill"/>
        </a:ext>
      </dgm:extLst>
    </dgm:pt>
    <dgm:pt modelId="{849D4644-8F16-49DE-BB30-16CA01E6F2E9}" type="pres">
      <dgm:prSet presAssocID="{BFD510A9-D385-4086-A233-C584984EDA6C}" presName="spaceRect" presStyleCnt="0"/>
      <dgm:spPr/>
    </dgm:pt>
    <dgm:pt modelId="{F27A49C1-66C3-4352-950F-5086C9004608}" type="pres">
      <dgm:prSet presAssocID="{BFD510A9-D385-4086-A233-C584984EDA6C}" presName="textRect" presStyleLbl="revTx" presStyleIdx="0" presStyleCnt="4">
        <dgm:presLayoutVars>
          <dgm:chMax val="1"/>
          <dgm:chPref val="1"/>
        </dgm:presLayoutVars>
      </dgm:prSet>
      <dgm:spPr/>
    </dgm:pt>
    <dgm:pt modelId="{54BF13D7-B567-4469-A517-2CB34E298479}" type="pres">
      <dgm:prSet presAssocID="{8ABEE598-DB9A-49DC-AAE9-3063B9F84D95}" presName="sibTrans" presStyleCnt="0"/>
      <dgm:spPr/>
    </dgm:pt>
    <dgm:pt modelId="{2E81AD25-1A26-4767-9E45-CA90000C307C}" type="pres">
      <dgm:prSet presAssocID="{B3ED706B-336E-4D1F-A5B1-63B2E7A80BDD}" presName="compNode" presStyleCnt="0"/>
      <dgm:spPr/>
    </dgm:pt>
    <dgm:pt modelId="{778DC708-961D-4AE5-A6DA-7B9629AFD593}" type="pres">
      <dgm:prSet presAssocID="{B3ED706B-336E-4D1F-A5B1-63B2E7A80BD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B3446191-1C88-4729-B1E6-9AC0A5306794}" type="pres">
      <dgm:prSet presAssocID="{B3ED706B-336E-4D1F-A5B1-63B2E7A80BDD}" presName="spaceRect" presStyleCnt="0"/>
      <dgm:spPr/>
    </dgm:pt>
    <dgm:pt modelId="{927ED29F-9499-41F8-B57C-F73F912757F3}" type="pres">
      <dgm:prSet presAssocID="{B3ED706B-336E-4D1F-A5B1-63B2E7A80BDD}" presName="textRect" presStyleLbl="revTx" presStyleIdx="1" presStyleCnt="4">
        <dgm:presLayoutVars>
          <dgm:chMax val="1"/>
          <dgm:chPref val="1"/>
        </dgm:presLayoutVars>
      </dgm:prSet>
      <dgm:spPr/>
    </dgm:pt>
    <dgm:pt modelId="{A923013E-E157-4370-872E-02B0F8333FA8}" type="pres">
      <dgm:prSet presAssocID="{46C82D2F-90BE-46A4-A430-906175ABB00E}" presName="sibTrans" presStyleCnt="0"/>
      <dgm:spPr/>
    </dgm:pt>
    <dgm:pt modelId="{C272FCCC-F289-4C6A-ACB0-7BD144C1A522}" type="pres">
      <dgm:prSet presAssocID="{1BC23C40-34A3-446C-BD12-791B75027E93}" presName="compNode" presStyleCnt="0"/>
      <dgm:spPr/>
    </dgm:pt>
    <dgm:pt modelId="{994A8738-1100-44DA-A5B5-480F8C8E876C}" type="pres">
      <dgm:prSet presAssocID="{1BC23C40-34A3-446C-BD12-791B75027E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wspaper"/>
        </a:ext>
      </dgm:extLst>
    </dgm:pt>
    <dgm:pt modelId="{04EDBD9D-171B-4D80-9CBF-71241E2ED205}" type="pres">
      <dgm:prSet presAssocID="{1BC23C40-34A3-446C-BD12-791B75027E93}" presName="spaceRect" presStyleCnt="0"/>
      <dgm:spPr/>
    </dgm:pt>
    <dgm:pt modelId="{DB3F3D70-B64C-4410-B2B1-6FA7025DF777}" type="pres">
      <dgm:prSet presAssocID="{1BC23C40-34A3-446C-BD12-791B75027E93}" presName="textRect" presStyleLbl="revTx" presStyleIdx="2" presStyleCnt="4">
        <dgm:presLayoutVars>
          <dgm:chMax val="1"/>
          <dgm:chPref val="1"/>
        </dgm:presLayoutVars>
      </dgm:prSet>
      <dgm:spPr/>
    </dgm:pt>
    <dgm:pt modelId="{CF42ED1D-5FC7-446F-9EDC-D909555FBA39}" type="pres">
      <dgm:prSet presAssocID="{0AE78024-EB06-41C6-94FB-4A283B4B9D04}" presName="sibTrans" presStyleCnt="0"/>
      <dgm:spPr/>
    </dgm:pt>
    <dgm:pt modelId="{F68ECCCF-8603-43AE-B4D8-4A303D1CBD3D}" type="pres">
      <dgm:prSet presAssocID="{1DBF318A-A070-41F4-900A-154B36C1B784}" presName="compNode" presStyleCnt="0"/>
      <dgm:spPr/>
    </dgm:pt>
    <dgm:pt modelId="{639A5A60-E870-4A83-B484-FD9EF6F5A777}" type="pres">
      <dgm:prSet presAssocID="{1DBF318A-A070-41F4-900A-154B36C1B7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ipboard Checked with solid fill"/>
        </a:ext>
      </dgm:extLst>
    </dgm:pt>
    <dgm:pt modelId="{C199BC72-78CC-4142-BE8A-55F588AF6FD9}" type="pres">
      <dgm:prSet presAssocID="{1DBF318A-A070-41F4-900A-154B36C1B784}" presName="spaceRect" presStyleCnt="0"/>
      <dgm:spPr/>
    </dgm:pt>
    <dgm:pt modelId="{32E8D99A-0536-4D13-A604-4FBFA3B07323}" type="pres">
      <dgm:prSet presAssocID="{1DBF318A-A070-41F4-900A-154B36C1B784}" presName="textRect" presStyleLbl="revTx" presStyleIdx="3" presStyleCnt="4">
        <dgm:presLayoutVars>
          <dgm:chMax val="1"/>
          <dgm:chPref val="1"/>
        </dgm:presLayoutVars>
      </dgm:prSet>
      <dgm:spPr/>
    </dgm:pt>
  </dgm:ptLst>
  <dgm:cxnLst>
    <dgm:cxn modelId="{4A488B0A-F123-455A-83DE-35CE8A9A8B00}" srcId="{A7EC42CF-055C-4F9C-B289-AB49CB0CF33E}" destId="{1DBF318A-A070-41F4-900A-154B36C1B784}" srcOrd="3" destOrd="0" parTransId="{1A48234F-0379-4661-9914-40F009638FA8}" sibTransId="{E733E5F2-84E3-4192-806C-4311E46047FD}"/>
    <dgm:cxn modelId="{36F40B24-7BF5-4ACB-9EA3-97B83F31CA4A}" type="presOf" srcId="{B3ED706B-336E-4D1F-A5B1-63B2E7A80BDD}" destId="{927ED29F-9499-41F8-B57C-F73F912757F3}" srcOrd="0" destOrd="0" presId="urn:microsoft.com/office/officeart/2018/2/layout/IconLabelList"/>
    <dgm:cxn modelId="{69291F7D-5472-46AE-990F-EE638295D343}" type="presOf" srcId="{BFD510A9-D385-4086-A233-C584984EDA6C}" destId="{F27A49C1-66C3-4352-950F-5086C9004608}" srcOrd="0" destOrd="0" presId="urn:microsoft.com/office/officeart/2018/2/layout/IconLabelList"/>
    <dgm:cxn modelId="{AEFDD786-A115-4CDB-B0E5-BEA813117E89}" srcId="{A7EC42CF-055C-4F9C-B289-AB49CB0CF33E}" destId="{1BC23C40-34A3-446C-BD12-791B75027E93}" srcOrd="2" destOrd="0" parTransId="{8334716D-546E-40DD-B6C8-7FFEE12E4C24}" sibTransId="{0AE78024-EB06-41C6-94FB-4A283B4B9D04}"/>
    <dgm:cxn modelId="{D822C696-248D-44E9-9D5F-CC25729AFDB2}" type="presOf" srcId="{A7EC42CF-055C-4F9C-B289-AB49CB0CF33E}" destId="{8B219746-BAD2-40BE-BE01-DA8FDB6741B8}" srcOrd="0" destOrd="0" presId="urn:microsoft.com/office/officeart/2018/2/layout/IconLabelList"/>
    <dgm:cxn modelId="{EA33C5A6-E91A-49C5-84FF-DFB25BC6FE8A}" type="presOf" srcId="{1BC23C40-34A3-446C-BD12-791B75027E93}" destId="{DB3F3D70-B64C-4410-B2B1-6FA7025DF777}" srcOrd="0" destOrd="0" presId="urn:microsoft.com/office/officeart/2018/2/layout/IconLabelList"/>
    <dgm:cxn modelId="{92D7F5B1-90A6-47A2-979F-C77EAA4D5F7D}" srcId="{A7EC42CF-055C-4F9C-B289-AB49CB0CF33E}" destId="{BFD510A9-D385-4086-A233-C584984EDA6C}" srcOrd="0" destOrd="0" parTransId="{2AF30E6E-DC92-4054-9AD6-D642D15862A6}" sibTransId="{8ABEE598-DB9A-49DC-AAE9-3063B9F84D95}"/>
    <dgm:cxn modelId="{693DC3C3-0C17-4B38-A950-7FC04EE273B2}" srcId="{A7EC42CF-055C-4F9C-B289-AB49CB0CF33E}" destId="{B3ED706B-336E-4D1F-A5B1-63B2E7A80BDD}" srcOrd="1" destOrd="0" parTransId="{B1B4C27A-FDB8-4878-B97F-DC9A1DE1E255}" sibTransId="{46C82D2F-90BE-46A4-A430-906175ABB00E}"/>
    <dgm:cxn modelId="{0A8A8EEA-4061-452C-8701-43091648A1A8}" type="presOf" srcId="{1DBF318A-A070-41F4-900A-154B36C1B784}" destId="{32E8D99A-0536-4D13-A604-4FBFA3B07323}" srcOrd="0" destOrd="0" presId="urn:microsoft.com/office/officeart/2018/2/layout/IconLabelList"/>
    <dgm:cxn modelId="{49519AB5-F1BE-4FB5-A7D2-24FD6938491A}" type="presParOf" srcId="{8B219746-BAD2-40BE-BE01-DA8FDB6741B8}" destId="{581A6644-1E95-4639-AA50-325AD6E88510}" srcOrd="0" destOrd="0" presId="urn:microsoft.com/office/officeart/2018/2/layout/IconLabelList"/>
    <dgm:cxn modelId="{0F43DBD0-AD84-400B-B9B8-C8D999704985}" type="presParOf" srcId="{581A6644-1E95-4639-AA50-325AD6E88510}" destId="{87BDCEFE-1869-4E85-A348-05423A20461D}" srcOrd="0" destOrd="0" presId="urn:microsoft.com/office/officeart/2018/2/layout/IconLabelList"/>
    <dgm:cxn modelId="{05BA517C-A005-4DFF-AB58-FF770B4D83AB}" type="presParOf" srcId="{581A6644-1E95-4639-AA50-325AD6E88510}" destId="{849D4644-8F16-49DE-BB30-16CA01E6F2E9}" srcOrd="1" destOrd="0" presId="urn:microsoft.com/office/officeart/2018/2/layout/IconLabelList"/>
    <dgm:cxn modelId="{95F390ED-3E38-4AFB-B640-DA22C8CAA3F2}" type="presParOf" srcId="{581A6644-1E95-4639-AA50-325AD6E88510}" destId="{F27A49C1-66C3-4352-950F-5086C9004608}" srcOrd="2" destOrd="0" presId="urn:microsoft.com/office/officeart/2018/2/layout/IconLabelList"/>
    <dgm:cxn modelId="{D0C1399E-1F74-4F69-BE18-EB85DDCFB566}" type="presParOf" srcId="{8B219746-BAD2-40BE-BE01-DA8FDB6741B8}" destId="{54BF13D7-B567-4469-A517-2CB34E298479}" srcOrd="1" destOrd="0" presId="urn:microsoft.com/office/officeart/2018/2/layout/IconLabelList"/>
    <dgm:cxn modelId="{4E684A8F-B96A-41B8-8551-77DBC8BCEFCE}" type="presParOf" srcId="{8B219746-BAD2-40BE-BE01-DA8FDB6741B8}" destId="{2E81AD25-1A26-4767-9E45-CA90000C307C}" srcOrd="2" destOrd="0" presId="urn:microsoft.com/office/officeart/2018/2/layout/IconLabelList"/>
    <dgm:cxn modelId="{4A219FCB-5198-4720-9D89-A33864222C3C}" type="presParOf" srcId="{2E81AD25-1A26-4767-9E45-CA90000C307C}" destId="{778DC708-961D-4AE5-A6DA-7B9629AFD593}" srcOrd="0" destOrd="0" presId="urn:microsoft.com/office/officeart/2018/2/layout/IconLabelList"/>
    <dgm:cxn modelId="{0623C093-6A3B-43EE-962B-35C4BA4C67A9}" type="presParOf" srcId="{2E81AD25-1A26-4767-9E45-CA90000C307C}" destId="{B3446191-1C88-4729-B1E6-9AC0A5306794}" srcOrd="1" destOrd="0" presId="urn:microsoft.com/office/officeart/2018/2/layout/IconLabelList"/>
    <dgm:cxn modelId="{45BB3443-CB8C-4DDB-8957-0A4BFAF48B4A}" type="presParOf" srcId="{2E81AD25-1A26-4767-9E45-CA90000C307C}" destId="{927ED29F-9499-41F8-B57C-F73F912757F3}" srcOrd="2" destOrd="0" presId="urn:microsoft.com/office/officeart/2018/2/layout/IconLabelList"/>
    <dgm:cxn modelId="{9E36E141-2407-4C81-A527-F2B6F30BEC5F}" type="presParOf" srcId="{8B219746-BAD2-40BE-BE01-DA8FDB6741B8}" destId="{A923013E-E157-4370-872E-02B0F8333FA8}" srcOrd="3" destOrd="0" presId="urn:microsoft.com/office/officeart/2018/2/layout/IconLabelList"/>
    <dgm:cxn modelId="{F01C1838-6E51-4367-8C49-AAFA2ADCFBCB}" type="presParOf" srcId="{8B219746-BAD2-40BE-BE01-DA8FDB6741B8}" destId="{C272FCCC-F289-4C6A-ACB0-7BD144C1A522}" srcOrd="4" destOrd="0" presId="urn:microsoft.com/office/officeart/2018/2/layout/IconLabelList"/>
    <dgm:cxn modelId="{5720E58A-E6B5-41BD-B86C-7DCDA3B9CCFB}" type="presParOf" srcId="{C272FCCC-F289-4C6A-ACB0-7BD144C1A522}" destId="{994A8738-1100-44DA-A5B5-480F8C8E876C}" srcOrd="0" destOrd="0" presId="urn:microsoft.com/office/officeart/2018/2/layout/IconLabelList"/>
    <dgm:cxn modelId="{C5DD9149-DEA0-422C-80ED-30A69F5FC280}" type="presParOf" srcId="{C272FCCC-F289-4C6A-ACB0-7BD144C1A522}" destId="{04EDBD9D-171B-4D80-9CBF-71241E2ED205}" srcOrd="1" destOrd="0" presId="urn:microsoft.com/office/officeart/2018/2/layout/IconLabelList"/>
    <dgm:cxn modelId="{CD7C565A-EB8E-42DC-BE32-61CFC13712EA}" type="presParOf" srcId="{C272FCCC-F289-4C6A-ACB0-7BD144C1A522}" destId="{DB3F3D70-B64C-4410-B2B1-6FA7025DF777}" srcOrd="2" destOrd="0" presId="urn:microsoft.com/office/officeart/2018/2/layout/IconLabelList"/>
    <dgm:cxn modelId="{5F64C5FE-92A5-4564-8A7C-9A6B4669111A}" type="presParOf" srcId="{8B219746-BAD2-40BE-BE01-DA8FDB6741B8}" destId="{CF42ED1D-5FC7-446F-9EDC-D909555FBA39}" srcOrd="5" destOrd="0" presId="urn:microsoft.com/office/officeart/2018/2/layout/IconLabelList"/>
    <dgm:cxn modelId="{B38EF39D-2D1D-46E8-B5B1-FF2E4FE23D0B}" type="presParOf" srcId="{8B219746-BAD2-40BE-BE01-DA8FDB6741B8}" destId="{F68ECCCF-8603-43AE-B4D8-4A303D1CBD3D}" srcOrd="6" destOrd="0" presId="urn:microsoft.com/office/officeart/2018/2/layout/IconLabelList"/>
    <dgm:cxn modelId="{BF1BB96C-CF3D-4953-B53C-D8083D927C51}" type="presParOf" srcId="{F68ECCCF-8603-43AE-B4D8-4A303D1CBD3D}" destId="{639A5A60-E870-4A83-B484-FD9EF6F5A777}" srcOrd="0" destOrd="0" presId="urn:microsoft.com/office/officeart/2018/2/layout/IconLabelList"/>
    <dgm:cxn modelId="{395BBF41-72AD-404C-A2F1-E624E09DD2ED}" type="presParOf" srcId="{F68ECCCF-8603-43AE-B4D8-4A303D1CBD3D}" destId="{C199BC72-78CC-4142-BE8A-55F588AF6FD9}" srcOrd="1" destOrd="0" presId="urn:microsoft.com/office/officeart/2018/2/layout/IconLabelList"/>
    <dgm:cxn modelId="{D46F96CC-73C0-4CF5-91B8-231B41BCD8CF}" type="presParOf" srcId="{F68ECCCF-8603-43AE-B4D8-4A303D1CBD3D}" destId="{32E8D99A-0536-4D13-A604-4FBFA3B0732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DCEFE-1869-4E85-A348-05423A20461D}">
      <dsp:nvSpPr>
        <dsp:cNvPr id="0" name=""/>
        <dsp:cNvSpPr/>
      </dsp:nvSpPr>
      <dsp:spPr>
        <a:xfrm>
          <a:off x="792358" y="1043527"/>
          <a:ext cx="921431" cy="9214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A49C1-66C3-4352-950F-5086C9004608}">
      <dsp:nvSpPr>
        <dsp:cNvPr id="0" name=""/>
        <dsp:cNvSpPr/>
      </dsp:nvSpPr>
      <dsp:spPr>
        <a:xfrm>
          <a:off x="229261" y="2254795"/>
          <a:ext cx="2047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latin typeface="YaleNew" panose="02000602050000020003" pitchFamily="50" charset="0"/>
            </a:rPr>
            <a:t>Goal</a:t>
          </a:r>
          <a:r>
            <a:rPr lang="en-US" sz="1400" kern="1200">
              <a:latin typeface="YaleNew" panose="02000602050000020003" pitchFamily="50" charset="0"/>
            </a:rPr>
            <a:t>: What response do you want from the AI?</a:t>
          </a:r>
        </a:p>
      </dsp:txBody>
      <dsp:txXfrm>
        <a:off x="229261" y="2254795"/>
        <a:ext cx="2047625" cy="720000"/>
      </dsp:txXfrm>
    </dsp:sp>
    <dsp:sp modelId="{778DC708-961D-4AE5-A6DA-7B9629AFD593}">
      <dsp:nvSpPr>
        <dsp:cNvPr id="0" name=""/>
        <dsp:cNvSpPr/>
      </dsp:nvSpPr>
      <dsp:spPr>
        <a:xfrm>
          <a:off x="3198319" y="1043527"/>
          <a:ext cx="921431" cy="9214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ED29F-9499-41F8-B57C-F73F912757F3}">
      <dsp:nvSpPr>
        <dsp:cNvPr id="0" name=""/>
        <dsp:cNvSpPr/>
      </dsp:nvSpPr>
      <dsp:spPr>
        <a:xfrm>
          <a:off x="2635222" y="2254795"/>
          <a:ext cx="2047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latin typeface="YaleNew" panose="02000602050000020003" pitchFamily="50" charset="0"/>
            </a:rPr>
            <a:t>Context</a:t>
          </a:r>
          <a:r>
            <a:rPr lang="en-US" sz="1400" kern="1200">
              <a:latin typeface="YaleNew" panose="02000602050000020003" pitchFamily="50" charset="0"/>
            </a:rPr>
            <a:t>: Why do you need it and who is involved?</a:t>
          </a:r>
        </a:p>
      </dsp:txBody>
      <dsp:txXfrm>
        <a:off x="2635222" y="2254795"/>
        <a:ext cx="2047625" cy="720000"/>
      </dsp:txXfrm>
    </dsp:sp>
    <dsp:sp modelId="{994A8738-1100-44DA-A5B5-480F8C8E876C}">
      <dsp:nvSpPr>
        <dsp:cNvPr id="0" name=""/>
        <dsp:cNvSpPr/>
      </dsp:nvSpPr>
      <dsp:spPr>
        <a:xfrm>
          <a:off x="5604279" y="1043527"/>
          <a:ext cx="921431" cy="9214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F3D70-B64C-4410-B2B1-6FA7025DF777}">
      <dsp:nvSpPr>
        <dsp:cNvPr id="0" name=""/>
        <dsp:cNvSpPr/>
      </dsp:nvSpPr>
      <dsp:spPr>
        <a:xfrm>
          <a:off x="5041182" y="2254795"/>
          <a:ext cx="2047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latin typeface="YaleNew" panose="02000602050000020003" pitchFamily="50" charset="0"/>
            </a:rPr>
            <a:t>Source</a:t>
          </a:r>
          <a:r>
            <a:rPr lang="en-US" sz="1400" kern="1200">
              <a:latin typeface="YaleNew" panose="02000602050000020003" pitchFamily="50" charset="0"/>
            </a:rPr>
            <a:t>: Which information sources or sample should it use?</a:t>
          </a:r>
        </a:p>
      </dsp:txBody>
      <dsp:txXfrm>
        <a:off x="5041182" y="2254795"/>
        <a:ext cx="2047625" cy="720000"/>
      </dsp:txXfrm>
    </dsp:sp>
    <dsp:sp modelId="{639A5A60-E870-4A83-B484-FD9EF6F5A777}">
      <dsp:nvSpPr>
        <dsp:cNvPr id="0" name=""/>
        <dsp:cNvSpPr/>
      </dsp:nvSpPr>
      <dsp:spPr>
        <a:xfrm>
          <a:off x="8010240" y="1043527"/>
          <a:ext cx="921431" cy="9214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E8D99A-0536-4D13-A604-4FBFA3B07323}">
      <dsp:nvSpPr>
        <dsp:cNvPr id="0" name=""/>
        <dsp:cNvSpPr/>
      </dsp:nvSpPr>
      <dsp:spPr>
        <a:xfrm>
          <a:off x="7447143" y="2254795"/>
          <a:ext cx="2047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latin typeface="YaleNew" panose="02000602050000020003" pitchFamily="50" charset="0"/>
            </a:rPr>
            <a:t>Expectations</a:t>
          </a:r>
          <a:r>
            <a:rPr lang="en-US" sz="1400" kern="1200">
              <a:latin typeface="YaleNew" panose="02000602050000020003" pitchFamily="50" charset="0"/>
            </a:rPr>
            <a:t>: How should the AI respond to best meet your expectations?</a:t>
          </a:r>
        </a:p>
      </dsp:txBody>
      <dsp:txXfrm>
        <a:off x="7447143" y="2254795"/>
        <a:ext cx="204762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BF996D-81CD-24F2-4208-1434413FDF3E}"/>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4E2FC300-5CC2-DA2F-D2AE-6E6388192DBA}"/>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3D98C99-694C-5644-BD12-D569D5F9E70C}" type="datetimeFigureOut">
              <a:rPr lang="en-US" smtClean="0"/>
              <a:t>1/27/2025</a:t>
            </a:fld>
            <a:endParaRPr lang="en-US"/>
          </a:p>
        </p:txBody>
      </p:sp>
      <p:sp>
        <p:nvSpPr>
          <p:cNvPr id="4" name="Footer Placeholder 3">
            <a:extLst>
              <a:ext uri="{FF2B5EF4-FFF2-40B4-BE49-F238E27FC236}">
                <a16:creationId xmlns:a16="http://schemas.microsoft.com/office/drawing/2014/main" id="{C6C5A97B-4CC9-C2B2-1DD2-947F9701DE37}"/>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C51D4D-51DC-1CF5-63ED-EB5332058480}"/>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D17E6B2F-4F99-F84D-9DAC-E51171C21F39}" type="slidenum">
              <a:rPr lang="en-US" smtClean="0"/>
              <a:t>‹#›</a:t>
            </a:fld>
            <a:endParaRPr lang="en-US"/>
          </a:p>
        </p:txBody>
      </p:sp>
    </p:spTree>
    <p:extLst>
      <p:ext uri="{BB962C8B-B14F-4D97-AF65-F5344CB8AC3E}">
        <p14:creationId xmlns:p14="http://schemas.microsoft.com/office/powerpoint/2010/main" val="26001744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928" userDrawn="1">
          <p15:clr>
            <a:srgbClr val="F26B43"/>
          </p15:clr>
        </p15:guide>
        <p15:guide id="2" pos="220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07ADCB-635E-0D41-B235-4FD67CF7CC7E}" type="datetimeFigureOut">
              <a:rPr lang="en-US" smtClean="0"/>
              <a:t>1/27/2025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0049E44-D13C-C54E-8DA3-DB5207EAD25C}" type="slidenum">
              <a:rPr lang="en-US" smtClean="0"/>
              <a:t>‹#›</a:t>
            </a:fld>
            <a:endParaRPr lang="en-US"/>
          </a:p>
        </p:txBody>
      </p:sp>
    </p:spTree>
    <p:extLst>
      <p:ext uri="{BB962C8B-B14F-4D97-AF65-F5344CB8AC3E}">
        <p14:creationId xmlns:p14="http://schemas.microsoft.com/office/powerpoint/2010/main" val="283632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0049E44-D13C-C54E-8DA3-DB5207EAD25C}" type="slidenum">
              <a:rPr lang="en-US" smtClean="0"/>
              <a:t>1</a:t>
            </a:fld>
            <a:endParaRPr lang="en-US"/>
          </a:p>
        </p:txBody>
      </p:sp>
    </p:spTree>
    <p:extLst>
      <p:ext uri="{BB962C8B-B14F-4D97-AF65-F5344CB8AC3E}">
        <p14:creationId xmlns:p14="http://schemas.microsoft.com/office/powerpoint/2010/main" val="304974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from the previous slide there are so many different use cases for Generative AI, however, I also want to take the time to set the expectations for how to safely use generative AI tools and what you should be aware of.</a:t>
            </a:r>
          </a:p>
          <a:p>
            <a:pPr marL="174708" indent="-174708">
              <a:buFont typeface="Arial" panose="020B0604020202020204" pitchFamily="34" charset="0"/>
              <a:buChar char="•"/>
            </a:pPr>
            <a:endParaRPr lang="en-US" dirty="0"/>
          </a:p>
          <a:p>
            <a:pPr marL="349415" indent="-349415">
              <a:buFont typeface="Arial" panose="020B0604020202020204" pitchFamily="34" charset="0"/>
              <a:buChar char="•"/>
            </a:pPr>
            <a:r>
              <a:rPr lang="en-US" sz="2000" b="1" dirty="0">
                <a:latin typeface="YaleNew" panose="02000602050000020003" pitchFamily="50" charset="0"/>
              </a:rPr>
              <a:t>Free and public Generative AI tools are not private (as what you put into these tools might be used by the companies to train the underlying large language model)</a:t>
            </a:r>
          </a:p>
          <a:p>
            <a:pPr marL="815302" lvl="1" indent="-349415">
              <a:buFont typeface="Arial" panose="020B0604020202020204" pitchFamily="34" charset="0"/>
              <a:buChar char="•"/>
            </a:pPr>
            <a:r>
              <a:rPr lang="en-US" sz="2000" dirty="0">
                <a:latin typeface="YaleNew" panose="02000602050000020003" pitchFamily="50" charset="0"/>
              </a:rPr>
              <a:t>Therefore, you should not share personal or professional sensitive or identifiable information. </a:t>
            </a:r>
          </a:p>
          <a:p>
            <a:pPr marL="815302" lvl="1" indent="-349415">
              <a:buFont typeface="Arial" panose="020B0604020202020204" pitchFamily="34" charset="0"/>
              <a:buChar char="•"/>
            </a:pPr>
            <a:r>
              <a:rPr lang="en-US" sz="2000" dirty="0">
                <a:latin typeface="YaleNew" panose="02000602050000020003" pitchFamily="50" charset="0"/>
              </a:rPr>
              <a:t>This is why it is beneficial to use Clarity.</a:t>
            </a:r>
          </a:p>
          <a:p>
            <a:pPr marL="349415" indent="-349415">
              <a:buFont typeface="Arial" panose="020B0604020202020204" pitchFamily="34" charset="0"/>
              <a:buChar char="•"/>
            </a:pPr>
            <a:endParaRPr lang="en-US" sz="2000" dirty="0">
              <a:latin typeface="YaleNew" panose="02000602050000020003" pitchFamily="50" charset="0"/>
            </a:endParaRPr>
          </a:p>
          <a:p>
            <a:pPr marL="349415" indent="-349415">
              <a:buFont typeface="Arial" panose="020B0604020202020204" pitchFamily="34" charset="0"/>
              <a:buChar char="•"/>
            </a:pPr>
            <a:r>
              <a:rPr lang="en-US" sz="2000" b="1" dirty="0">
                <a:latin typeface="YaleNew" panose="02000602050000020003" pitchFamily="50" charset="0"/>
              </a:rPr>
              <a:t>Generative AI models will hallucinate</a:t>
            </a:r>
          </a:p>
          <a:p>
            <a:pPr marL="815302" lvl="1" indent="-349415">
              <a:buFont typeface="Arial" panose="020B0604020202020204" pitchFamily="34" charset="0"/>
              <a:buChar char="•"/>
            </a:pPr>
            <a:r>
              <a:rPr lang="en-US" sz="2000" dirty="0">
                <a:latin typeface="YaleNew" panose="02000602050000020003" pitchFamily="50" charset="0"/>
              </a:rPr>
              <a:t>Most generative AI models can and will produce factually wrong or outdated information. Always fact-check to confirm the accuracy of the outputs generated.</a:t>
            </a:r>
            <a:br>
              <a:rPr lang="en-US" sz="2000" dirty="0">
                <a:latin typeface="YaleNew" panose="02000602050000020003" pitchFamily="50" charset="0"/>
              </a:rPr>
            </a:br>
            <a:endParaRPr lang="en-US" sz="2000" dirty="0">
              <a:latin typeface="YaleNew" panose="02000602050000020003" pitchFamily="50" charset="0"/>
            </a:endParaRPr>
          </a:p>
          <a:p>
            <a:pPr marL="349415" indent="-349415">
              <a:buFont typeface="Arial" panose="020B0604020202020204" pitchFamily="34" charset="0"/>
              <a:buChar char="•"/>
            </a:pPr>
            <a:r>
              <a:rPr lang="en-US" sz="2000" b="1" dirty="0">
                <a:latin typeface="YaleNew" panose="02000602050000020003" pitchFamily="50" charset="0"/>
              </a:rPr>
              <a:t>Generative AI models are biased</a:t>
            </a:r>
          </a:p>
          <a:p>
            <a:pPr marL="815302" lvl="1" indent="-349415">
              <a:buFont typeface="Arial" panose="020B0604020202020204" pitchFamily="34" charset="0"/>
              <a:buChar char="•"/>
            </a:pPr>
            <a:r>
              <a:rPr lang="en-US" sz="2000" dirty="0">
                <a:latin typeface="YaleNew" panose="02000602050000020003" pitchFamily="50" charset="0"/>
              </a:rPr>
              <a:t>Bias can be created from the training data or may emerge within the model itself. You will see this bias in the outputs produced by these models. </a:t>
            </a:r>
          </a:p>
          <a:p>
            <a:pPr marL="815302" lvl="1" indent="-349415">
              <a:buFont typeface="Arial" panose="020B0604020202020204" pitchFamily="34" charset="0"/>
              <a:buChar char="•"/>
            </a:pPr>
            <a:endParaRPr lang="en-US" sz="2000" dirty="0">
              <a:latin typeface="YaleNew" panose="02000602050000020003" pitchFamily="50" charset="0"/>
            </a:endParaRPr>
          </a:p>
          <a:p>
            <a:pPr marL="349415" indent="-349415">
              <a:buFont typeface="Arial" panose="020B0604020202020204" pitchFamily="34" charset="0"/>
              <a:buChar char="•"/>
            </a:pPr>
            <a:r>
              <a:rPr lang="en-US" sz="2000" b="1" dirty="0">
                <a:latin typeface="YaleNew" panose="02000602050000020003" pitchFamily="50" charset="0"/>
              </a:rPr>
              <a:t>Generative AI tools are not a substitute for professional advice </a:t>
            </a:r>
          </a:p>
          <a:p>
            <a:pPr marL="815302" lvl="1" indent="-349415">
              <a:buFont typeface="Arial" panose="020B0604020202020204" pitchFamily="34" charset="0"/>
              <a:buChar char="•"/>
            </a:pPr>
            <a:r>
              <a:rPr lang="en-US" sz="2000" dirty="0">
                <a:latin typeface="YaleNew" panose="02000602050000020003" pitchFamily="50" charset="0"/>
              </a:rPr>
              <a:t>Don’t rely on the outputs from generative AI models and always seek professional advice (medical, legal, etc.)</a:t>
            </a:r>
          </a:p>
          <a:p>
            <a:endParaRPr lang="en-US" b="1" dirty="0"/>
          </a:p>
        </p:txBody>
      </p:sp>
      <p:sp>
        <p:nvSpPr>
          <p:cNvPr id="4" name="Slide Number Placeholder 3"/>
          <p:cNvSpPr>
            <a:spLocks noGrp="1"/>
          </p:cNvSpPr>
          <p:nvPr>
            <p:ph type="sldNum" sz="quarter" idx="5"/>
          </p:nvPr>
        </p:nvSpPr>
        <p:spPr/>
        <p:txBody>
          <a:bodyPr/>
          <a:lstStyle/>
          <a:p>
            <a:pPr defTabSz="931774">
              <a:defRPr/>
            </a:pPr>
            <a:fld id="{0E86196F-7A99-4E92-A4D1-6B893F6AF283}" type="slidenum">
              <a:rPr lang="en-US">
                <a:solidFill>
                  <a:prstClr val="black"/>
                </a:solidFill>
                <a:latin typeface="Aptos" panose="02110004020202020204"/>
              </a:rPr>
              <a:pPr defTabSz="931774">
                <a:defRPr/>
              </a:pPr>
              <a:t>10</a:t>
            </a:fld>
            <a:endParaRPr lang="en-US">
              <a:solidFill>
                <a:prstClr val="black"/>
              </a:solidFill>
              <a:latin typeface="Aptos" panose="02110004020202020204"/>
            </a:endParaRPr>
          </a:p>
        </p:txBody>
      </p:sp>
    </p:spTree>
    <p:extLst>
      <p:ext uri="{BB962C8B-B14F-4D97-AF65-F5344CB8AC3E}">
        <p14:creationId xmlns:p14="http://schemas.microsoft.com/office/powerpoint/2010/main" val="275779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Before we start with what a prompt is, I just want to address the why? Why do you need to know how to craft a prompt? A lot of people are used to using Google as the main search engine for information and how you search for information in Google vs. how you would search for information in a generative AI tool is different. It requires a different approach. </a:t>
            </a:r>
          </a:p>
          <a:p>
            <a:pPr indent="-232943">
              <a:buFont typeface="Arial" panose="020B0604020202020204" pitchFamily="34" charset="0"/>
              <a:buChar char="•"/>
            </a:pPr>
            <a:endParaRPr lang="en-US" dirty="0"/>
          </a:p>
          <a:p>
            <a:pPr indent="-232943">
              <a:buFont typeface="Arial" panose="020B0604020202020204" pitchFamily="34" charset="0"/>
              <a:buChar char="•"/>
            </a:pPr>
            <a:r>
              <a:rPr lang="en-US" dirty="0"/>
              <a:t>Google search is keyword based whereas interacting with an AI chatbot is like having a conversation with a friend or a colleague – pose the question on your mind, details and all. Since you are using chat and not search, you can ask follow up questions and fine tune your answers as needed.  </a:t>
            </a:r>
          </a:p>
          <a:p>
            <a:endParaRPr lang="en-US" dirty="0"/>
          </a:p>
          <a:p>
            <a:r>
              <a:rPr lang="en-US" dirty="0"/>
              <a:t>So what is a prompt?</a:t>
            </a:r>
          </a:p>
          <a:p>
            <a:endParaRPr lang="en-US" dirty="0"/>
          </a:p>
          <a:p>
            <a:pPr indent="-232943">
              <a:buFont typeface="Arial" panose="020B0604020202020204" pitchFamily="34" charset="0"/>
              <a:buChar char="•"/>
            </a:pPr>
            <a:endParaRPr lang="en-US" dirty="0"/>
          </a:p>
          <a:p>
            <a:r>
              <a:rPr lang="en-US" dirty="0"/>
              <a:t> </a:t>
            </a:r>
          </a:p>
        </p:txBody>
      </p:sp>
      <p:sp>
        <p:nvSpPr>
          <p:cNvPr id="4" name="Slide Number Placeholder 3"/>
          <p:cNvSpPr>
            <a:spLocks noGrp="1"/>
          </p:cNvSpPr>
          <p:nvPr>
            <p:ph type="sldNum" sz="quarter" idx="5"/>
          </p:nvPr>
        </p:nvSpPr>
        <p:spPr/>
        <p:txBody>
          <a:bodyPr/>
          <a:lstStyle/>
          <a:p>
            <a:pPr defTabSz="931774">
              <a:defRPr/>
            </a:pPr>
            <a:fld id="{661BD414-0D79-4C6E-9C2B-35398C162AE6}"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407500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highlight>
                  <a:srgbClr val="F5F5F5"/>
                </a:highlight>
                <a:latin typeface="Calibri" panose="020F0502020204030204" pitchFamily="34" charset="0"/>
              </a:rPr>
              <a:t>If we stick to the recipe analogy, we need to put the correct ingredients into the recipe to end up getting what we want. In other words, to get the best response, it’s important to include some key ingredients when phrasing your prompts</a:t>
            </a:r>
            <a:r>
              <a:rPr lang="en-US" b="0" i="0" u="none" strike="noStrike" dirty="0">
                <a:solidFill>
                  <a:srgbClr val="000000"/>
                </a:solidFill>
                <a:effectLst/>
                <a:highlight>
                  <a:srgbClr val="F5F5F5"/>
                </a:highlight>
                <a:latin typeface="Calibri" panose="020F0502020204030204" pitchFamily="34" charset="0"/>
              </a:rPr>
              <a:t>. </a:t>
            </a:r>
            <a:r>
              <a:rPr lang="en-US" b="0" i="0" dirty="0">
                <a:solidFill>
                  <a:srgbClr val="444444"/>
                </a:solidFill>
                <a:effectLst/>
                <a:highlight>
                  <a:srgbClr val="F5F5F5"/>
                </a:highlight>
                <a:latin typeface="Calibri" panose="020F0502020204030204" pitchFamily="34" charset="0"/>
              </a:rPr>
              <a:t>​</a:t>
            </a:r>
          </a:p>
          <a:p>
            <a:pPr algn="l" rtl="0" fontAlgn="base"/>
            <a:r>
              <a:rPr lang="en-US" b="0" i="0" dirty="0">
                <a:solidFill>
                  <a:srgbClr val="444444"/>
                </a:solidFill>
                <a:effectLst/>
                <a:highlight>
                  <a:srgbClr val="F5F5F5"/>
                </a:highlight>
                <a:latin typeface="Calibri" panose="020F0502020204030204" pitchFamily="34" charset="0"/>
              </a:rPr>
              <a:t>​</a:t>
            </a:r>
          </a:p>
          <a:p>
            <a:pPr algn="l" rtl="0" fontAlgn="base"/>
            <a:r>
              <a:rPr lang="en-US" b="1" i="0" u="none" strike="noStrike" dirty="0">
                <a:solidFill>
                  <a:srgbClr val="000000"/>
                </a:solidFill>
                <a:effectLst/>
                <a:highlight>
                  <a:srgbClr val="F5F5F5"/>
                </a:highlight>
                <a:latin typeface="Calibri" panose="020F0502020204030204" pitchFamily="34" charset="0"/>
              </a:rPr>
              <a:t>Goal</a:t>
            </a:r>
            <a:r>
              <a:rPr lang="en-US" b="0" i="0" u="none" strike="noStrike" dirty="0">
                <a:solidFill>
                  <a:srgbClr val="000000"/>
                </a:solidFill>
                <a:effectLst/>
                <a:highlight>
                  <a:srgbClr val="F5F5F5"/>
                </a:highlight>
                <a:latin typeface="Calibri" panose="020F0502020204030204" pitchFamily="34" charset="0"/>
              </a:rPr>
              <a:t>: What is it that you are trying to get the AI do? Is it to generate, summarize or research a topic for you?</a:t>
            </a:r>
            <a:r>
              <a:rPr lang="en-US" b="0" i="0" dirty="0">
                <a:solidFill>
                  <a:srgbClr val="444444"/>
                </a:solidFill>
                <a:effectLst/>
                <a:highlight>
                  <a:srgbClr val="F5F5F5"/>
                </a:highlight>
                <a:latin typeface="Calibri" panose="020F0502020204030204" pitchFamily="34" charset="0"/>
              </a:rPr>
              <a:t>​</a:t>
            </a:r>
          </a:p>
          <a:p>
            <a:pPr algn="l" rtl="0" fontAlgn="base"/>
            <a:r>
              <a:rPr lang="en-US" b="0" i="0" dirty="0">
                <a:solidFill>
                  <a:srgbClr val="444444"/>
                </a:solidFill>
                <a:effectLst/>
                <a:highlight>
                  <a:srgbClr val="F5F5F5"/>
                </a:highlight>
                <a:latin typeface="Calibri" panose="020F0502020204030204" pitchFamily="34" charset="0"/>
              </a:rPr>
              <a:t>​</a:t>
            </a:r>
          </a:p>
          <a:p>
            <a:pPr algn="l" rtl="0" fontAlgn="base"/>
            <a:r>
              <a:rPr lang="en-US" b="1" i="0" u="none" strike="noStrike" dirty="0">
                <a:solidFill>
                  <a:srgbClr val="000000"/>
                </a:solidFill>
                <a:effectLst/>
                <a:highlight>
                  <a:srgbClr val="F5F5F5"/>
                </a:highlight>
                <a:latin typeface="Calibri" panose="020F0502020204030204" pitchFamily="34" charset="0"/>
              </a:rPr>
              <a:t>Context</a:t>
            </a:r>
            <a:r>
              <a:rPr lang="en-US" b="0" i="0" u="none" strike="noStrike" dirty="0">
                <a:solidFill>
                  <a:srgbClr val="000000"/>
                </a:solidFill>
                <a:effectLst/>
                <a:highlight>
                  <a:srgbClr val="F5F5F5"/>
                </a:highlight>
                <a:latin typeface="Calibri" panose="020F0502020204030204" pitchFamily="34" charset="0"/>
              </a:rPr>
              <a:t>: why do you need this and who is the audience? The way I present something to my manager vs my friends are very different. So it is key to provide the AI with this context.</a:t>
            </a:r>
            <a:r>
              <a:rPr lang="en-US" b="0" i="0" dirty="0">
                <a:solidFill>
                  <a:srgbClr val="444444"/>
                </a:solidFill>
                <a:effectLst/>
                <a:highlight>
                  <a:srgbClr val="F5F5F5"/>
                </a:highlight>
                <a:latin typeface="Calibri" panose="020F0502020204030204" pitchFamily="34" charset="0"/>
              </a:rPr>
              <a:t>​</a:t>
            </a:r>
          </a:p>
          <a:p>
            <a:pPr algn="l" rtl="0" fontAlgn="base"/>
            <a:r>
              <a:rPr lang="en-US" b="0" i="0" dirty="0">
                <a:solidFill>
                  <a:srgbClr val="444444"/>
                </a:solidFill>
                <a:effectLst/>
                <a:highlight>
                  <a:srgbClr val="F5F5F5"/>
                </a:highlight>
                <a:latin typeface="Calibri" panose="020F0502020204030204" pitchFamily="34" charset="0"/>
              </a:rPr>
              <a:t>​</a:t>
            </a:r>
          </a:p>
          <a:p>
            <a:pPr algn="l" rtl="0" fontAlgn="base"/>
            <a:r>
              <a:rPr lang="en-US" b="1" i="0" u="none" strike="noStrike" dirty="0">
                <a:solidFill>
                  <a:srgbClr val="000000"/>
                </a:solidFill>
                <a:effectLst/>
                <a:highlight>
                  <a:srgbClr val="F5F5F5"/>
                </a:highlight>
                <a:latin typeface="Calibri" panose="020F0502020204030204" pitchFamily="34" charset="0"/>
              </a:rPr>
              <a:t>Source</a:t>
            </a:r>
            <a:r>
              <a:rPr lang="en-US" b="0" i="0" u="none" strike="noStrike" dirty="0">
                <a:solidFill>
                  <a:srgbClr val="000000"/>
                </a:solidFill>
                <a:effectLst/>
                <a:highlight>
                  <a:srgbClr val="F5F5F5"/>
                </a:highlight>
                <a:latin typeface="Calibri" panose="020F0502020204030204" pitchFamily="34" charset="0"/>
              </a:rPr>
              <a:t>: what information should it use. If you want the AI to review your code or your analysis then you need to insert it and tell it. </a:t>
            </a:r>
            <a:r>
              <a:rPr lang="en-US" b="0" i="0" dirty="0">
                <a:solidFill>
                  <a:srgbClr val="444444"/>
                </a:solidFill>
                <a:effectLst/>
                <a:highlight>
                  <a:srgbClr val="F5F5F5"/>
                </a:highlight>
                <a:latin typeface="Calibri" panose="020F0502020204030204" pitchFamily="34" charset="0"/>
              </a:rPr>
              <a:t>​</a:t>
            </a:r>
          </a:p>
          <a:p>
            <a:pPr algn="l" rtl="0" fontAlgn="base"/>
            <a:r>
              <a:rPr lang="en-US" b="0" i="0" dirty="0">
                <a:solidFill>
                  <a:srgbClr val="444444"/>
                </a:solidFill>
                <a:effectLst/>
                <a:highlight>
                  <a:srgbClr val="F5F5F5"/>
                </a:highlight>
                <a:latin typeface="Calibri" panose="020F0502020204030204" pitchFamily="34" charset="0"/>
              </a:rPr>
              <a:t>​</a:t>
            </a:r>
          </a:p>
          <a:p>
            <a:pPr algn="l" rtl="0" fontAlgn="base"/>
            <a:r>
              <a:rPr lang="en-US" b="1" i="0" u="none" strike="noStrike" dirty="0">
                <a:solidFill>
                  <a:srgbClr val="000000"/>
                </a:solidFill>
                <a:effectLst/>
                <a:highlight>
                  <a:srgbClr val="F5F5F5"/>
                </a:highlight>
                <a:latin typeface="Calibri" panose="020F0502020204030204" pitchFamily="34" charset="0"/>
              </a:rPr>
              <a:t>Expectations</a:t>
            </a:r>
            <a:r>
              <a:rPr lang="en-US" b="0" i="0" u="none" strike="noStrike" dirty="0">
                <a:solidFill>
                  <a:srgbClr val="000000"/>
                </a:solidFill>
                <a:effectLst/>
                <a:highlight>
                  <a:srgbClr val="F5F5F5"/>
                </a:highlight>
                <a:latin typeface="Calibri" panose="020F0502020204030204" pitchFamily="34" charset="0"/>
              </a:rPr>
              <a:t>: How do you expect the AI to produce the output? Do you want a bullet list that is ordered based on the most impactful findings of a research paper? Or maybe you want the AI to explain a complex topic to you as if you were a 5 year old. </a:t>
            </a:r>
            <a:r>
              <a:rPr lang="en-US" b="0" i="0" dirty="0">
                <a:solidFill>
                  <a:srgbClr val="444444"/>
                </a:solidFill>
                <a:effectLst/>
                <a:highlight>
                  <a:srgbClr val="F5F5F5"/>
                </a:highlight>
                <a:latin typeface="Calibri" panose="020F0502020204030204" pitchFamily="34" charset="0"/>
              </a:rPr>
              <a:t>​</a:t>
            </a:r>
          </a:p>
          <a:p>
            <a:pPr algn="l" rtl="0" fontAlgn="base"/>
            <a:r>
              <a:rPr lang="en-US" b="0" i="0" dirty="0">
                <a:solidFill>
                  <a:srgbClr val="444444"/>
                </a:solidFill>
                <a:effectLst/>
                <a:highlight>
                  <a:srgbClr val="F5F5F5"/>
                </a:highligh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50049E44-D13C-C54E-8DA3-DB5207EAD25C}" type="slidenum">
              <a:rPr lang="en-US" smtClean="0"/>
              <a:t>12</a:t>
            </a:fld>
            <a:endParaRPr lang="en-US"/>
          </a:p>
        </p:txBody>
      </p:sp>
    </p:spTree>
    <p:extLst>
      <p:ext uri="{BB962C8B-B14F-4D97-AF65-F5344CB8AC3E}">
        <p14:creationId xmlns:p14="http://schemas.microsoft.com/office/powerpoint/2010/main" val="240529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13</a:t>
            </a:fld>
            <a:endParaRPr lang="en-US"/>
          </a:p>
        </p:txBody>
      </p:sp>
    </p:spTree>
    <p:extLst>
      <p:ext uri="{BB962C8B-B14F-4D97-AF65-F5344CB8AC3E}">
        <p14:creationId xmlns:p14="http://schemas.microsoft.com/office/powerpoint/2010/main" val="324761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14</a:t>
            </a:fld>
            <a:endParaRPr lang="en-US"/>
          </a:p>
        </p:txBody>
      </p:sp>
    </p:spTree>
    <p:extLst>
      <p:ext uri="{BB962C8B-B14F-4D97-AF65-F5344CB8AC3E}">
        <p14:creationId xmlns:p14="http://schemas.microsoft.com/office/powerpoint/2010/main" val="391307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15</a:t>
            </a:fld>
            <a:endParaRPr lang="en-US"/>
          </a:p>
        </p:txBody>
      </p:sp>
    </p:spTree>
    <p:extLst>
      <p:ext uri="{BB962C8B-B14F-4D97-AF65-F5344CB8AC3E}">
        <p14:creationId xmlns:p14="http://schemas.microsoft.com/office/powerpoint/2010/main" val="3386832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16</a:t>
            </a:fld>
            <a:endParaRPr lang="en-US"/>
          </a:p>
        </p:txBody>
      </p:sp>
    </p:spTree>
    <p:extLst>
      <p:ext uri="{BB962C8B-B14F-4D97-AF65-F5344CB8AC3E}">
        <p14:creationId xmlns:p14="http://schemas.microsoft.com/office/powerpoint/2010/main" val="252581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049E44-D13C-C54E-8DA3-DB5207EAD25C}" type="slidenum">
              <a:rPr lang="en-US" smtClean="0"/>
              <a:t>2</a:t>
            </a:fld>
            <a:endParaRPr lang="en-US"/>
          </a:p>
        </p:txBody>
      </p:sp>
    </p:spTree>
    <p:extLst>
      <p:ext uri="{BB962C8B-B14F-4D97-AF65-F5344CB8AC3E}">
        <p14:creationId xmlns:p14="http://schemas.microsoft.com/office/powerpoint/2010/main" val="185688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049E44-D13C-C54E-8DA3-DB5207EAD25C}" type="slidenum">
              <a:rPr lang="en-US" smtClean="0"/>
              <a:t>3</a:t>
            </a:fld>
            <a:endParaRPr lang="en-US"/>
          </a:p>
        </p:txBody>
      </p:sp>
    </p:spTree>
    <p:extLst>
      <p:ext uri="{BB962C8B-B14F-4D97-AF65-F5344CB8AC3E}">
        <p14:creationId xmlns:p14="http://schemas.microsoft.com/office/powerpoint/2010/main" val="126298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Specifically, the goals is to address the need for equitable access to generative AI tools and to provide a platform that is flexible enough to bring in new AI models and tools as they evolve</a:t>
            </a:r>
          </a:p>
          <a:p>
            <a:endParaRPr lang="en-US"/>
          </a:p>
        </p:txBody>
      </p:sp>
      <p:sp>
        <p:nvSpPr>
          <p:cNvPr id="4" name="Slide Number Placeholder 3"/>
          <p:cNvSpPr>
            <a:spLocks noGrp="1"/>
          </p:cNvSpPr>
          <p:nvPr>
            <p:ph type="sldNum" sz="quarter" idx="5"/>
          </p:nvPr>
        </p:nvSpPr>
        <p:spPr/>
        <p:txBody>
          <a:bodyPr/>
          <a:lstStyle/>
          <a:p>
            <a:fld id="{DBD74B98-F7D1-408E-A269-55C6FBF34A65}" type="slidenum">
              <a:rPr lang="en-US" smtClean="0"/>
              <a:t>4</a:t>
            </a:fld>
            <a:endParaRPr lang="en-US"/>
          </a:p>
        </p:txBody>
      </p:sp>
    </p:spTree>
    <p:extLst>
      <p:ext uri="{BB962C8B-B14F-4D97-AF65-F5344CB8AC3E}">
        <p14:creationId xmlns:p14="http://schemas.microsoft.com/office/powerpoint/2010/main" val="204965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5</a:t>
            </a:fld>
            <a:endParaRPr lang="en-US"/>
          </a:p>
        </p:txBody>
      </p:sp>
    </p:spTree>
    <p:extLst>
      <p:ext uri="{BB962C8B-B14F-4D97-AF65-F5344CB8AC3E}">
        <p14:creationId xmlns:p14="http://schemas.microsoft.com/office/powerpoint/2010/main" val="307058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Clarity platform is addressing the goal of equitable access by </a:t>
            </a:r>
            <a:r>
              <a:rPr lang="en-US" dirty="0">
                <a:solidFill>
                  <a:schemeClr val="bg1"/>
                </a:solidFill>
                <a:latin typeface="YaleNew"/>
              </a:rPr>
              <a:t>allowing students, faculty, and staff to use and experiment with Clarity for free. </a:t>
            </a:r>
          </a:p>
          <a:p>
            <a:r>
              <a:rPr lang="en-US" dirty="0">
                <a:solidFill>
                  <a:schemeClr val="bg1"/>
                </a:solidFill>
                <a:latin typeface="YaleNew"/>
              </a:rPr>
              <a:t>In its first phase (will later get to what the next phases of the platform will offer), the Clarity platform offers an AI chatbot.</a:t>
            </a:r>
          </a:p>
          <a:p>
            <a:r>
              <a:rPr lang="en-US" dirty="0">
                <a:solidFill>
                  <a:schemeClr val="bg1"/>
                </a:solidFill>
                <a:latin typeface="YaleNew"/>
              </a:rPr>
              <a:t>This AI chatbot is a general purpose chatbot which essential means that i</a:t>
            </a:r>
            <a:r>
              <a:rPr lang="en-US" dirty="0">
                <a:solidFill>
                  <a:srgbClr val="000000"/>
                </a:solidFill>
                <a:latin typeface="YaleNew" panose="02000602050000020003" pitchFamily="50" charset="0"/>
              </a:rPr>
              <a:t>t has </a:t>
            </a:r>
            <a:r>
              <a:rPr lang="en-US" b="1" dirty="0">
                <a:solidFill>
                  <a:srgbClr val="000000"/>
                </a:solidFill>
                <a:latin typeface="YaleNew" panose="02000602050000020003" pitchFamily="50" charset="0"/>
              </a:rPr>
              <a:t>not</a:t>
            </a:r>
            <a:r>
              <a:rPr lang="en-US" dirty="0">
                <a:solidFill>
                  <a:srgbClr val="000000"/>
                </a:solidFill>
                <a:latin typeface="YaleNew" panose="02000602050000020003" pitchFamily="50" charset="0"/>
              </a:rPr>
              <a:t> been trained on Yale data. </a:t>
            </a:r>
          </a:p>
          <a:p>
            <a:endParaRPr lang="en-US" dirty="0">
              <a:solidFill>
                <a:srgbClr val="000000"/>
              </a:solidFill>
              <a:latin typeface="YaleNew" panose="02000602050000020003" pitchFamily="50" charset="0"/>
            </a:endParaRPr>
          </a:p>
          <a:p>
            <a:r>
              <a:rPr lang="en-US" dirty="0">
                <a:solidFill>
                  <a:srgbClr val="000000"/>
                </a:solidFill>
                <a:latin typeface="YaleNew" panose="02000602050000020003" pitchFamily="50" charset="0"/>
              </a:rPr>
              <a:t>The second goal is to accommodate several AI models also known as LLMs. Went live with ChatGPT-4o and as of late December the platform also offers the ChatGPT-4o mini model.</a:t>
            </a:r>
          </a:p>
          <a:p>
            <a:endParaRPr lang="en-US" dirty="0">
              <a:solidFill>
                <a:srgbClr val="000000"/>
              </a:solidFill>
              <a:latin typeface="YaleNew" panose="02000602050000020003" pitchFamily="50" charset="0"/>
            </a:endParaRPr>
          </a:p>
          <a:p>
            <a:r>
              <a:rPr lang="en-US" dirty="0">
                <a:solidFill>
                  <a:srgbClr val="000000"/>
                </a:solidFill>
                <a:latin typeface="YaleNew" panose="02000602050000020003" pitchFamily="50" charset="0"/>
              </a:rPr>
              <a:t>You might ask how is Clarity different from some of the public AI tools such as OpenAI’s ChatGPT? </a:t>
            </a:r>
          </a:p>
          <a:p>
            <a:pPr defTabSz="931774">
              <a:defRPr/>
            </a:pPr>
            <a:r>
              <a:rPr lang="en-US" dirty="0">
                <a:solidFill>
                  <a:srgbClr val="000000"/>
                </a:solidFill>
                <a:latin typeface="YaleNew" panose="02000602050000020003" pitchFamily="50" charset="0"/>
              </a:rPr>
              <a:t>1) Interactions are securely stored within Yale’s IT infrastructure and you can put low, medium and high risk data into Clarity with the exception of </a:t>
            </a:r>
            <a:r>
              <a:rPr lang="en-US" dirty="0">
                <a:solidFill>
                  <a:schemeClr val="bg1"/>
                </a:solidFill>
                <a:latin typeface="YaleNew" panose="02000602050000020003" pitchFamily="50" charset="0"/>
              </a:rPr>
              <a:t>Electronic Protected Health Information (ePHI) data.</a:t>
            </a:r>
            <a:endParaRPr lang="en-US" dirty="0">
              <a:solidFill>
                <a:srgbClr val="000000"/>
              </a:solidFill>
              <a:latin typeface="YaleNew" panose="02000602050000020003" pitchFamily="50" charset="0"/>
            </a:endParaRPr>
          </a:p>
          <a:p>
            <a:pPr defTabSz="931774">
              <a:defRPr/>
            </a:pPr>
            <a:r>
              <a:rPr lang="en-US" dirty="0">
                <a:solidFill>
                  <a:srgbClr val="000000"/>
                </a:solidFill>
                <a:latin typeface="YaleNew" panose="02000602050000020003" pitchFamily="50" charset="0"/>
              </a:rPr>
              <a:t>2) No limits on the number of chats </a:t>
            </a:r>
            <a:r>
              <a:rPr lang="en-US">
                <a:solidFill>
                  <a:srgbClr val="000000"/>
                </a:solidFill>
                <a:latin typeface="YaleNew" panose="02000602050000020003" pitchFamily="50" charset="0"/>
              </a:rPr>
              <a:t>and usage.</a:t>
            </a:r>
            <a:endParaRPr lang="en-US" dirty="0">
              <a:solidFill>
                <a:srgbClr val="000000"/>
              </a:solidFill>
              <a:latin typeface="YaleNew" panose="02000602050000020003" pitchFamily="50" charset="0"/>
            </a:endParaRPr>
          </a:p>
          <a:p>
            <a:pPr defTabSz="931774">
              <a:defRPr/>
            </a:pPr>
            <a:r>
              <a:rPr lang="en-US" dirty="0">
                <a:solidFill>
                  <a:srgbClr val="000000"/>
                </a:solidFill>
                <a:latin typeface="YaleNew" panose="02000602050000020003" pitchFamily="50" charset="0"/>
              </a:rPr>
              <a:t>3) Accessible platform that adheres to Yale’s accessibility standards.</a:t>
            </a:r>
          </a:p>
          <a:p>
            <a:pPr defTabSz="931774">
              <a:defRPr/>
            </a:pPr>
            <a:r>
              <a:rPr lang="en-US" dirty="0">
                <a:solidFill>
                  <a:srgbClr val="000000"/>
                </a:solidFill>
                <a:latin typeface="YaleNew" panose="02000602050000020003" pitchFamily="50" charset="0"/>
              </a:rPr>
              <a:t>4) And as mentioned it is free to use.</a:t>
            </a:r>
          </a:p>
          <a:p>
            <a:pPr defTabSz="931774">
              <a:defRPr/>
            </a:pPr>
            <a:endParaRPr lang="en-US" dirty="0">
              <a:solidFill>
                <a:srgbClr val="000000"/>
              </a:solidFill>
              <a:latin typeface="YaleNew" panose="02000602050000020003" pitchFamily="50" charset="0"/>
            </a:endParaRPr>
          </a:p>
          <a:p>
            <a:endParaRPr lang="en-US" dirty="0"/>
          </a:p>
        </p:txBody>
      </p:sp>
      <p:sp>
        <p:nvSpPr>
          <p:cNvPr id="4" name="Slide Number Placeholder 3"/>
          <p:cNvSpPr>
            <a:spLocks noGrp="1"/>
          </p:cNvSpPr>
          <p:nvPr>
            <p:ph type="sldNum" sz="quarter" idx="5"/>
          </p:nvPr>
        </p:nvSpPr>
        <p:spPr/>
        <p:txBody>
          <a:bodyPr/>
          <a:lstStyle/>
          <a:p>
            <a:fld id="{50049E44-D13C-C54E-8DA3-DB5207EAD25C}" type="slidenum">
              <a:rPr lang="en-US" smtClean="0"/>
              <a:t>6</a:t>
            </a:fld>
            <a:endParaRPr lang="en-US"/>
          </a:p>
        </p:txBody>
      </p:sp>
    </p:spTree>
    <p:extLst>
      <p:ext uri="{BB962C8B-B14F-4D97-AF65-F5344CB8AC3E}">
        <p14:creationId xmlns:p14="http://schemas.microsoft.com/office/powerpoint/2010/main" val="6006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7</a:t>
            </a:fld>
            <a:endParaRPr lang="en-US"/>
          </a:p>
        </p:txBody>
      </p:sp>
    </p:spTree>
    <p:extLst>
      <p:ext uri="{BB962C8B-B14F-4D97-AF65-F5344CB8AC3E}">
        <p14:creationId xmlns:p14="http://schemas.microsoft.com/office/powerpoint/2010/main" val="230941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49E44-D13C-C54E-8DA3-DB5207EAD25C}" type="slidenum">
              <a:rPr lang="en-US" smtClean="0"/>
              <a:t>8</a:t>
            </a:fld>
            <a:endParaRPr lang="en-US"/>
          </a:p>
        </p:txBody>
      </p:sp>
    </p:spTree>
    <p:extLst>
      <p:ext uri="{BB962C8B-B14F-4D97-AF65-F5344CB8AC3E}">
        <p14:creationId xmlns:p14="http://schemas.microsoft.com/office/powerpoint/2010/main" val="380285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latin typeface="YaleNew" panose="02000602050000020003" pitchFamily="50" charset="0"/>
              </a:rPr>
              <a:t>Generative AI refers to a subset of artificial intelligence technologies that can generate new content, data, or information that is similar but not identical to the original training data. Generative AI models are designed to understand and learn the patterns, structures, and features of the data they are trained on to produce new items that resemble the original data.</a:t>
            </a:r>
          </a:p>
          <a:p>
            <a:r>
              <a:rPr lang="en-US" dirty="0">
                <a:latin typeface="YaleNew" panose="02000602050000020003" pitchFamily="50" charset="0"/>
              </a:rPr>
              <a:t>This enables use cases such as developing documents, create presentations, generate code, create images – as you will see in this presentation most of the images have been generated using Generative AI.</a:t>
            </a:r>
            <a:endParaRPr lang="en-US" i="0" dirty="0"/>
          </a:p>
        </p:txBody>
      </p:sp>
      <p:sp>
        <p:nvSpPr>
          <p:cNvPr id="4" name="Slide Number Placeholder 3"/>
          <p:cNvSpPr>
            <a:spLocks noGrp="1"/>
          </p:cNvSpPr>
          <p:nvPr>
            <p:ph type="sldNum" sz="quarter" idx="5"/>
          </p:nvPr>
        </p:nvSpPr>
        <p:spPr/>
        <p:txBody>
          <a:bodyPr/>
          <a:lstStyle/>
          <a:p>
            <a:fld id="{50049E44-D13C-C54E-8DA3-DB5207EAD25C}" type="slidenum">
              <a:rPr lang="en-US" smtClean="0"/>
              <a:t>9</a:t>
            </a:fld>
            <a:endParaRPr lang="en-US"/>
          </a:p>
        </p:txBody>
      </p:sp>
    </p:spTree>
    <p:extLst>
      <p:ext uri="{BB962C8B-B14F-4D97-AF65-F5344CB8AC3E}">
        <p14:creationId xmlns:p14="http://schemas.microsoft.com/office/powerpoint/2010/main" val="325949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eft photo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012D7-C34B-1398-8A79-B99B084FF86D}"/>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393BC4A-607B-9C33-C3E1-76099F265F83}"/>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Cover slide presentation title</a:t>
            </a:r>
          </a:p>
        </p:txBody>
      </p:sp>
      <p:sp>
        <p:nvSpPr>
          <p:cNvPr id="7" name="Text Placeholder 6">
            <a:extLst>
              <a:ext uri="{FF2B5EF4-FFF2-40B4-BE49-F238E27FC236}">
                <a16:creationId xmlns:a16="http://schemas.microsoft.com/office/drawing/2014/main" id="{6E45FE34-DBB4-7144-614C-50F865D985E9}"/>
              </a:ext>
            </a:extLst>
          </p:cNvPr>
          <p:cNvSpPr>
            <a:spLocks noGrp="1"/>
          </p:cNvSpPr>
          <p:nvPr>
            <p:ph type="body" sz="quarter" idx="11" hasCustomPrompt="1"/>
          </p:nvPr>
        </p:nvSpPr>
        <p:spPr>
          <a:xfrm>
            <a:off x="4598988" y="3448878"/>
            <a:ext cx="5697537" cy="706438"/>
          </a:xfrm>
        </p:spPr>
        <p:txBody>
          <a:bodyPr>
            <a:normAutofit/>
          </a:bodyPr>
          <a:lstStyle>
            <a:lvl1pPr marL="0" indent="0">
              <a:buNone/>
              <a:defRPr sz="2400" b="0" i="1">
                <a:solidFill>
                  <a:schemeClr val="tx1"/>
                </a:solidFill>
                <a:latin typeface="YaleNew" panose="02000602050000020003" pitchFamily="2" charset="77"/>
              </a:defRPr>
            </a:lvl1pPr>
          </a:lstStyle>
          <a:p>
            <a:pPr algn="l"/>
            <a:r>
              <a:rPr lang="en-US"/>
              <a:t>Presentation subtitle</a:t>
            </a:r>
          </a:p>
        </p:txBody>
      </p:sp>
      <p:sp>
        <p:nvSpPr>
          <p:cNvPr id="12" name="Picture Placeholder 11">
            <a:extLst>
              <a:ext uri="{FF2B5EF4-FFF2-40B4-BE49-F238E27FC236}">
                <a16:creationId xmlns:a16="http://schemas.microsoft.com/office/drawing/2014/main" id="{C2F890BE-658A-59E0-D180-DAEDCD4DDB4C}"/>
              </a:ext>
            </a:extLst>
          </p:cNvPr>
          <p:cNvSpPr>
            <a:spLocks noGrp="1"/>
          </p:cNvSpPr>
          <p:nvPr>
            <p:ph type="pic" sz="quarter" idx="12"/>
          </p:nvPr>
        </p:nvSpPr>
        <p:spPr>
          <a:xfrm>
            <a:off x="0" y="0"/>
            <a:ext cx="4044950" cy="6858000"/>
          </a:xfrm>
        </p:spPr>
        <p:txBody>
          <a:bodyPr/>
          <a:lstStyle/>
          <a:p>
            <a:endParaRPr lang="en-US"/>
          </a:p>
        </p:txBody>
      </p:sp>
      <p:sp>
        <p:nvSpPr>
          <p:cNvPr id="6" name="Picture Placeholder 5">
            <a:extLst>
              <a:ext uri="{FF2B5EF4-FFF2-40B4-BE49-F238E27FC236}">
                <a16:creationId xmlns:a16="http://schemas.microsoft.com/office/drawing/2014/main" id="{186E9CAC-1B7C-D0E4-3757-6ECEC90FECD7}"/>
              </a:ext>
            </a:extLst>
          </p:cNvPr>
          <p:cNvSpPr>
            <a:spLocks noGrp="1"/>
          </p:cNvSpPr>
          <p:nvPr>
            <p:ph type="pic" sz="quarter" idx="13" hasCustomPrompt="1"/>
          </p:nvPr>
        </p:nvSpPr>
        <p:spPr>
          <a:xfrm>
            <a:off x="4697844" y="5659438"/>
            <a:ext cx="3074987" cy="593725"/>
          </a:xfrm>
        </p:spPr>
        <p:txBody>
          <a:bodyPr/>
          <a:lstStyle/>
          <a:p>
            <a:r>
              <a:rPr lang="en-US"/>
              <a:t>Wordmark</a:t>
            </a:r>
          </a:p>
        </p:txBody>
      </p:sp>
    </p:spTree>
    <p:extLst>
      <p:ext uri="{BB962C8B-B14F-4D97-AF65-F5344CB8AC3E}">
        <p14:creationId xmlns:p14="http://schemas.microsoft.com/office/powerpoint/2010/main" val="217064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2F1AAC9-4F60-02BD-E5F4-1F8F7A47F071}"/>
              </a:ext>
            </a:extLst>
          </p:cNvPr>
          <p:cNvSpPr>
            <a:spLocks noGrp="1"/>
          </p:cNvSpPr>
          <p:nvPr>
            <p:ph type="body" sz="quarter" idx="10" hasCustomPrompt="1"/>
          </p:nvPr>
        </p:nvSpPr>
        <p:spPr>
          <a:xfrm>
            <a:off x="4498975" y="2848085"/>
            <a:ext cx="4371975" cy="2081213"/>
          </a:xfrm>
        </p:spPr>
        <p:txBody>
          <a:bodyPr>
            <a:normAutofit/>
          </a:bodyPr>
          <a:lstStyle>
            <a:lvl1pPr marL="0" indent="0">
              <a:buNone/>
              <a:defRPr sz="2000">
                <a:solidFill>
                  <a:schemeClr val="tx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lvl="0"/>
            <a:endParaRPr lang="en-US"/>
          </a:p>
        </p:txBody>
      </p:sp>
      <p:sp>
        <p:nvSpPr>
          <p:cNvPr id="3" name="Text Placeholder 2">
            <a:extLst>
              <a:ext uri="{FF2B5EF4-FFF2-40B4-BE49-F238E27FC236}">
                <a16:creationId xmlns:a16="http://schemas.microsoft.com/office/drawing/2014/main" id="{C56922E5-6D0E-6630-2922-4DC2DD4DB601}"/>
              </a:ext>
            </a:extLst>
          </p:cNvPr>
          <p:cNvSpPr>
            <a:spLocks noGrp="1"/>
          </p:cNvSpPr>
          <p:nvPr>
            <p:ph type="body" sz="quarter" idx="11" hasCustomPrompt="1"/>
          </p:nvPr>
        </p:nvSpPr>
        <p:spPr>
          <a:xfrm>
            <a:off x="4504396" y="1510968"/>
            <a:ext cx="3504488" cy="94845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Agenda</a:t>
            </a:r>
          </a:p>
        </p:txBody>
      </p:sp>
    </p:spTree>
    <p:extLst>
      <p:ext uri="{BB962C8B-B14F-4D97-AF65-F5344CB8AC3E}">
        <p14:creationId xmlns:p14="http://schemas.microsoft.com/office/powerpoint/2010/main" val="3035244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8E10B3-AFE6-E347-AEEE-4B4703F602C0}"/>
              </a:ext>
            </a:extLst>
          </p:cNvPr>
          <p:cNvSpPr/>
          <p:nvPr userDrawn="1"/>
        </p:nvSpPr>
        <p:spPr>
          <a:xfrm>
            <a:off x="-72190"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59AC403C-F0A0-F03D-EBDC-35B8BB74D466}"/>
              </a:ext>
            </a:extLst>
          </p:cNvPr>
          <p:cNvSpPr>
            <a:spLocks noGrp="1"/>
          </p:cNvSpPr>
          <p:nvPr>
            <p:ph type="body" sz="quarter" idx="11" hasCustomPrompt="1"/>
          </p:nvPr>
        </p:nvSpPr>
        <p:spPr>
          <a:xfrm>
            <a:off x="4504395" y="1605561"/>
            <a:ext cx="6205645"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3" name="Text Placeholder 11">
            <a:extLst>
              <a:ext uri="{FF2B5EF4-FFF2-40B4-BE49-F238E27FC236}">
                <a16:creationId xmlns:a16="http://schemas.microsoft.com/office/drawing/2014/main" id="{2565F177-92CA-432B-9472-0C21EB878F26}"/>
              </a:ext>
            </a:extLst>
          </p:cNvPr>
          <p:cNvSpPr>
            <a:spLocks noGrp="1"/>
          </p:cNvSpPr>
          <p:nvPr>
            <p:ph type="body" sz="quarter" idx="14" hasCustomPrompt="1"/>
          </p:nvPr>
        </p:nvSpPr>
        <p:spPr>
          <a:xfrm>
            <a:off x="4512924" y="3185056"/>
            <a:ext cx="5554662"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2444453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9C516D-A9DC-5D45-9B68-81750F393EBE}"/>
              </a:ext>
            </a:extLst>
          </p:cNvPr>
          <p:cNvSpPr/>
          <p:nvPr userDrawn="1"/>
        </p:nvSpPr>
        <p:spPr>
          <a:xfrm>
            <a:off x="-72190" y="0"/>
            <a:ext cx="12438743" cy="6858000"/>
          </a:xfrm>
          <a:prstGeom prst="rect">
            <a:avLst/>
          </a:prstGeom>
          <a:solidFill>
            <a:schemeClr val="tx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458114D9-B3B6-2E94-AE63-D6764795D7BE}"/>
              </a:ext>
            </a:extLst>
          </p:cNvPr>
          <p:cNvSpPr>
            <a:spLocks noGrp="1"/>
          </p:cNvSpPr>
          <p:nvPr>
            <p:ph type="body" sz="quarter" idx="11" hasCustomPrompt="1"/>
          </p:nvPr>
        </p:nvSpPr>
        <p:spPr>
          <a:xfrm>
            <a:off x="4504395" y="1605561"/>
            <a:ext cx="6205645"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C1D95BE9-B16F-CB2D-0092-DEFACC73D27E}"/>
              </a:ext>
            </a:extLst>
          </p:cNvPr>
          <p:cNvSpPr>
            <a:spLocks noGrp="1"/>
          </p:cNvSpPr>
          <p:nvPr>
            <p:ph type="body" sz="quarter" idx="15" hasCustomPrompt="1"/>
          </p:nvPr>
        </p:nvSpPr>
        <p:spPr>
          <a:xfrm>
            <a:off x="4512924" y="3185056"/>
            <a:ext cx="5554662"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3993406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ith text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B969DC-FE00-0D81-861C-0F8D679954F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AA289E2F-7B17-CDF7-9C5B-CF24051E6EF1}"/>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6" name="Text Placeholder 5">
            <a:extLst>
              <a:ext uri="{FF2B5EF4-FFF2-40B4-BE49-F238E27FC236}">
                <a16:creationId xmlns:a16="http://schemas.microsoft.com/office/drawing/2014/main" id="{C9192BDC-4E51-A739-11CF-739234B25C10}"/>
              </a:ext>
            </a:extLst>
          </p:cNvPr>
          <p:cNvSpPr>
            <a:spLocks noGrp="1"/>
          </p:cNvSpPr>
          <p:nvPr>
            <p:ph type="body" sz="quarter" idx="16" hasCustomPrompt="1"/>
          </p:nvPr>
        </p:nvSpPr>
        <p:spPr>
          <a:xfrm>
            <a:off x="4278313" y="728663"/>
            <a:ext cx="7345362" cy="5454650"/>
          </a:xfrm>
        </p:spPr>
        <p:txBody>
          <a:bodyPr>
            <a:normAutofit/>
          </a:bodyPr>
          <a:lstStyle>
            <a:lvl1pPr>
              <a:defRPr sz="3200">
                <a:latin typeface="+mn-lt"/>
              </a:defRPr>
            </a:lvl1pPr>
          </a:lstStyle>
          <a:p>
            <a:pPr marL="0" indent="0">
              <a:lnSpc>
                <a:spcPts val="3660"/>
              </a:lnSpc>
              <a:buNone/>
            </a:pPr>
            <a:r>
              <a:rPr lang="en-US" baseline="0">
                <a:solidFill>
                  <a:schemeClr val="tx1"/>
                </a:solidFill>
              </a:rPr>
              <a:t>Lorem ipsum dolor sit </a:t>
            </a:r>
            <a:r>
              <a:rPr lang="en-US" baseline="0" err="1">
                <a:solidFill>
                  <a:schemeClr val="tx1"/>
                </a:solidFill>
              </a:rPr>
              <a:t>amet</a:t>
            </a:r>
            <a:r>
              <a:rPr lang="en-US" baseline="0">
                <a:solidFill>
                  <a:schemeClr val="tx1"/>
                </a:solidFill>
              </a:rPr>
              <a:t>, </a:t>
            </a:r>
            <a:r>
              <a:rPr lang="en-US" baseline="0" err="1">
                <a:solidFill>
                  <a:schemeClr val="tx1"/>
                </a:solidFill>
              </a:rPr>
              <a:t>consectetur</a:t>
            </a:r>
            <a:r>
              <a:rPr lang="en-US" baseline="0">
                <a:solidFill>
                  <a:schemeClr val="tx1"/>
                </a:solidFill>
              </a:rPr>
              <a:t> </a:t>
            </a:r>
            <a:r>
              <a:rPr lang="en-US" baseline="0" err="1">
                <a:solidFill>
                  <a:schemeClr val="tx1"/>
                </a:solidFill>
              </a:rPr>
              <a:t>adipiscing</a:t>
            </a:r>
            <a:r>
              <a:rPr lang="en-US" baseline="0">
                <a:solidFill>
                  <a:schemeClr val="tx1"/>
                </a:solidFill>
              </a:rPr>
              <a:t> </a:t>
            </a:r>
            <a:r>
              <a:rPr lang="en-US" baseline="0" err="1">
                <a:solidFill>
                  <a:schemeClr val="tx1"/>
                </a:solidFill>
              </a:rPr>
              <a:t>elit</a:t>
            </a:r>
            <a:r>
              <a:rPr lang="en-US" baseline="0">
                <a:solidFill>
                  <a:schemeClr val="tx1"/>
                </a:solidFill>
              </a:rPr>
              <a:t>. Cras </a:t>
            </a:r>
            <a:r>
              <a:rPr lang="en-US" baseline="0" err="1">
                <a:solidFill>
                  <a:schemeClr val="tx1"/>
                </a:solidFill>
              </a:rPr>
              <a:t>eu</a:t>
            </a:r>
            <a:r>
              <a:rPr lang="en-US" baseline="0">
                <a:solidFill>
                  <a:schemeClr val="tx1"/>
                </a:solidFill>
              </a:rPr>
              <a:t> </a:t>
            </a:r>
            <a:r>
              <a:rPr lang="en-US" baseline="0" err="1">
                <a:solidFill>
                  <a:schemeClr val="tx1"/>
                </a:solidFill>
              </a:rPr>
              <a:t>urna</a:t>
            </a:r>
            <a:r>
              <a:rPr lang="en-US" baseline="0">
                <a:solidFill>
                  <a:schemeClr val="tx1"/>
                </a:solidFill>
              </a:rPr>
              <a:t> semper </a:t>
            </a:r>
            <a:r>
              <a:rPr lang="en-US" baseline="0" err="1">
                <a:solidFill>
                  <a:schemeClr val="tx1"/>
                </a:solidFill>
              </a:rPr>
              <a:t>mauris</a:t>
            </a:r>
            <a:r>
              <a:rPr lang="en-US" baseline="0">
                <a:solidFill>
                  <a:schemeClr val="tx1"/>
                </a:solidFill>
              </a:rPr>
              <a:t> </a:t>
            </a:r>
            <a:r>
              <a:rPr lang="en-US" baseline="0" err="1">
                <a:solidFill>
                  <a:schemeClr val="tx1"/>
                </a:solidFill>
              </a:rPr>
              <a:t>viverra</a:t>
            </a:r>
            <a:r>
              <a:rPr lang="en-US" baseline="0">
                <a:solidFill>
                  <a:schemeClr val="tx1"/>
                </a:solidFill>
              </a:rPr>
              <a:t> </a:t>
            </a:r>
            <a:r>
              <a:rPr lang="en-US" baseline="0" err="1">
                <a:solidFill>
                  <a:schemeClr val="tx1"/>
                </a:solidFill>
              </a:rPr>
              <a:t>sollicitudin</a:t>
            </a:r>
            <a:r>
              <a:rPr lang="en-US" baseline="0">
                <a:solidFill>
                  <a:schemeClr val="tx1"/>
                </a:solidFill>
              </a:rPr>
              <a:t>. </a:t>
            </a:r>
          </a:p>
          <a:p>
            <a:pPr marL="0" indent="0">
              <a:lnSpc>
                <a:spcPts val="3660"/>
              </a:lnSpc>
              <a:buNone/>
            </a:pPr>
            <a:r>
              <a:rPr lang="en-US" baseline="0">
                <a:solidFill>
                  <a:schemeClr val="tx1"/>
                </a:solidFill>
              </a:rPr>
              <a:t>Lorem ipsum dolor sit </a:t>
            </a:r>
            <a:r>
              <a:rPr lang="en-US" baseline="0" err="1">
                <a:solidFill>
                  <a:schemeClr val="tx1"/>
                </a:solidFill>
              </a:rPr>
              <a:t>amet</a:t>
            </a:r>
            <a:r>
              <a:rPr lang="en-US" baseline="0">
                <a:solidFill>
                  <a:schemeClr val="tx1"/>
                </a:solidFill>
              </a:rPr>
              <a:t>, </a:t>
            </a:r>
            <a:r>
              <a:rPr lang="en-US" baseline="0" err="1">
                <a:solidFill>
                  <a:schemeClr val="tx1"/>
                </a:solidFill>
              </a:rPr>
              <a:t>consectetur</a:t>
            </a:r>
            <a:r>
              <a:rPr lang="en-US" baseline="0">
                <a:solidFill>
                  <a:schemeClr val="tx1"/>
                </a:solidFill>
              </a:rPr>
              <a:t> </a:t>
            </a:r>
            <a:r>
              <a:rPr lang="en-US" baseline="0" err="1">
                <a:solidFill>
                  <a:schemeClr val="tx1"/>
                </a:solidFill>
              </a:rPr>
              <a:t>adipiscing</a:t>
            </a:r>
            <a:r>
              <a:rPr lang="en-US" baseline="0">
                <a:solidFill>
                  <a:schemeClr val="tx1"/>
                </a:solidFill>
              </a:rPr>
              <a:t> </a:t>
            </a:r>
            <a:r>
              <a:rPr lang="en-US" baseline="0" err="1">
                <a:solidFill>
                  <a:schemeClr val="tx1"/>
                </a:solidFill>
              </a:rPr>
              <a:t>elit</a:t>
            </a:r>
            <a:r>
              <a:rPr lang="en-US" baseline="0">
                <a:solidFill>
                  <a:schemeClr val="tx1"/>
                </a:solidFill>
              </a:rPr>
              <a:t>, sed do </a:t>
            </a:r>
            <a:r>
              <a:rPr lang="en-US" baseline="0" err="1">
                <a:solidFill>
                  <a:schemeClr val="tx1"/>
                </a:solidFill>
              </a:rPr>
              <a:t>eiusmod</a:t>
            </a:r>
            <a:r>
              <a:rPr lang="en-US" baseline="0">
                <a:solidFill>
                  <a:schemeClr val="tx1"/>
                </a:solidFill>
              </a:rPr>
              <a:t> </a:t>
            </a:r>
            <a:r>
              <a:rPr lang="en-US" baseline="0" err="1">
                <a:solidFill>
                  <a:schemeClr val="tx1"/>
                </a:solidFill>
              </a:rPr>
              <a:t>tempor</a:t>
            </a:r>
            <a:r>
              <a:rPr lang="en-US" baseline="0">
                <a:solidFill>
                  <a:schemeClr val="tx1"/>
                </a:solidFill>
              </a:rPr>
              <a:t> </a:t>
            </a:r>
            <a:r>
              <a:rPr lang="en-US" baseline="0" err="1">
                <a:solidFill>
                  <a:schemeClr val="tx1"/>
                </a:solidFill>
              </a:rPr>
              <a:t>incididunt</a:t>
            </a:r>
            <a:r>
              <a:rPr lang="en-US" baseline="0">
                <a:solidFill>
                  <a:schemeClr val="tx1"/>
                </a:solidFill>
              </a:rPr>
              <a:t> </a:t>
            </a:r>
            <a:r>
              <a:rPr lang="en-US" baseline="0" err="1">
                <a:solidFill>
                  <a:schemeClr val="tx1"/>
                </a:solidFill>
              </a:rPr>
              <a:t>ut</a:t>
            </a:r>
            <a:r>
              <a:rPr lang="en-US" baseline="0">
                <a:solidFill>
                  <a:schemeClr val="tx1"/>
                </a:solidFill>
              </a:rPr>
              <a:t> labore et dolore magna </a:t>
            </a:r>
            <a:r>
              <a:rPr lang="en-US" baseline="0" err="1">
                <a:solidFill>
                  <a:schemeClr val="tx1"/>
                </a:solidFill>
              </a:rPr>
              <a:t>aliqua</a:t>
            </a:r>
            <a:r>
              <a:rPr lang="en-US" baseline="0">
                <a:solidFill>
                  <a:schemeClr val="tx1"/>
                </a:solidFill>
              </a:rPr>
              <a:t>. </a:t>
            </a:r>
          </a:p>
        </p:txBody>
      </p:sp>
    </p:spTree>
    <p:extLst>
      <p:ext uri="{BB962C8B-B14F-4D97-AF65-F5344CB8AC3E}">
        <p14:creationId xmlns:p14="http://schemas.microsoft.com/office/powerpoint/2010/main" val="2769745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ith tex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833FB3-78F2-8EE5-5D7E-386CC5C1C4C3}"/>
              </a:ext>
            </a:extLst>
          </p:cNvPr>
          <p:cNvSpPr/>
          <p:nvPr userDrawn="1"/>
        </p:nvSpPr>
        <p:spPr>
          <a:xfrm>
            <a:off x="-72190"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3" name="Text Placeholder 2">
            <a:extLst>
              <a:ext uri="{FF2B5EF4-FFF2-40B4-BE49-F238E27FC236}">
                <a16:creationId xmlns:a16="http://schemas.microsoft.com/office/drawing/2014/main" id="{28B969DC-FE00-0D81-861C-0F8D679954F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AA289E2F-7B17-CDF7-9C5B-CF24051E6EF1}"/>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9" name="Text Placeholder 8">
            <a:extLst>
              <a:ext uri="{FF2B5EF4-FFF2-40B4-BE49-F238E27FC236}">
                <a16:creationId xmlns:a16="http://schemas.microsoft.com/office/drawing/2014/main" id="{8A0D16D6-D370-970C-B020-29B70939DD66}"/>
              </a:ext>
            </a:extLst>
          </p:cNvPr>
          <p:cNvSpPr>
            <a:spLocks noGrp="1"/>
          </p:cNvSpPr>
          <p:nvPr>
            <p:ph type="body" sz="quarter" idx="16" hasCustomPrompt="1"/>
          </p:nvPr>
        </p:nvSpPr>
        <p:spPr>
          <a:xfrm>
            <a:off x="4278923" y="714619"/>
            <a:ext cx="7303477" cy="5534025"/>
          </a:xfrm>
        </p:spPr>
        <p:txBody>
          <a:bodyPr>
            <a:normAutofit/>
          </a:bodyPr>
          <a:lstStyle>
            <a:lvl1pPr marL="0" indent="0">
              <a:lnSpc>
                <a:spcPct val="100000"/>
              </a:lnSpc>
              <a:buNone/>
              <a:defRPr sz="3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eu</a:t>
            </a:r>
            <a:r>
              <a:rPr lang="en-US"/>
              <a:t> </a:t>
            </a:r>
            <a:r>
              <a:rPr lang="en-US" err="1"/>
              <a:t>urna</a:t>
            </a:r>
            <a:r>
              <a:rPr lang="en-US"/>
              <a:t> semper </a:t>
            </a:r>
            <a:r>
              <a:rPr lang="en-US" err="1"/>
              <a:t>mauris</a:t>
            </a:r>
            <a:r>
              <a:rPr lang="en-US"/>
              <a:t> </a:t>
            </a:r>
            <a:r>
              <a:rPr lang="en-US" err="1"/>
              <a:t>viverra</a:t>
            </a:r>
            <a:r>
              <a:rPr lang="en-US"/>
              <a:t> </a:t>
            </a:r>
            <a:r>
              <a:rPr lang="en-US" err="1"/>
              <a:t>sollicitudin</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endParaRPr lang="en-US"/>
          </a:p>
        </p:txBody>
      </p:sp>
    </p:spTree>
    <p:extLst>
      <p:ext uri="{BB962C8B-B14F-4D97-AF65-F5344CB8AC3E}">
        <p14:creationId xmlns:p14="http://schemas.microsoft.com/office/powerpoint/2010/main" val="3732192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ith picture white">
    <p:bg>
      <p:bgPr>
        <a:solidFill>
          <a:schemeClr val="bg1"/>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C80356F-7DFD-D44A-96E1-8BFB5F538910}"/>
              </a:ext>
            </a:extLst>
          </p:cNvPr>
          <p:cNvSpPr txBox="1">
            <a:spLocks/>
          </p:cNvSpPr>
          <p:nvPr userDrawn="1"/>
        </p:nvSpPr>
        <p:spPr>
          <a:xfrm>
            <a:off x="522931" y="3205992"/>
            <a:ext cx="3005995" cy="317387"/>
          </a:xfrm>
          <a:prstGeom prst="rect">
            <a:avLst/>
          </a:prstGeom>
        </p:spPr>
        <p:txBody>
          <a:bodyPr>
            <a:normAutofit/>
          </a:bodyPr>
          <a:lstStyle>
            <a:defPPr>
              <a:defRPr lang="en-US"/>
            </a:defPPr>
            <a:lvl1pPr marL="0" indent="0" algn="l" defTabSz="457200" rtl="0" eaLnBrk="1" latinLnBrk="0" hangingPunct="1">
              <a:buNone/>
              <a:defRPr sz="1200" b="1" i="0" kern="1200" spc="300" baseline="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57200" indent="0" algn="ctr" defTabSz="457200" rtl="0" eaLnBrk="1" latinLnBrk="0" hangingPunct="1">
              <a:buNone/>
              <a:defRPr sz="2000" kern="1200">
                <a:solidFill>
                  <a:schemeClr val="tx1"/>
                </a:solidFill>
                <a:latin typeface="+mn-lt"/>
                <a:ea typeface="+mn-ea"/>
                <a:cs typeface="+mn-cs"/>
              </a:defRPr>
            </a:lvl2pPr>
            <a:lvl3pPr marL="914400" indent="0" algn="ctr" defTabSz="457200" rtl="0" eaLnBrk="1" latinLnBrk="0" hangingPunct="1">
              <a:buNone/>
              <a:defRPr sz="1800" kern="1200">
                <a:solidFill>
                  <a:schemeClr val="tx1"/>
                </a:solidFill>
                <a:latin typeface="+mn-lt"/>
                <a:ea typeface="+mn-ea"/>
                <a:cs typeface="+mn-cs"/>
              </a:defRPr>
            </a:lvl3pPr>
            <a:lvl4pPr marL="1371600" indent="0" algn="ctr" defTabSz="457200" rtl="0" eaLnBrk="1" latinLnBrk="0" hangingPunct="1">
              <a:buNone/>
              <a:defRPr sz="1600" kern="1200">
                <a:solidFill>
                  <a:schemeClr val="tx1"/>
                </a:solidFill>
                <a:latin typeface="+mn-lt"/>
                <a:ea typeface="+mn-ea"/>
                <a:cs typeface="+mn-cs"/>
              </a:defRPr>
            </a:lvl4pPr>
            <a:lvl5pPr marL="1828800" indent="0" algn="ctr" defTabSz="457200" rtl="0" eaLnBrk="1" latinLnBrk="0" hangingPunct="1">
              <a:buNone/>
              <a:defRPr sz="1600" kern="1200">
                <a:solidFill>
                  <a:schemeClr val="tx1"/>
                </a:solidFill>
                <a:latin typeface="+mn-lt"/>
                <a:ea typeface="+mn-ea"/>
                <a:cs typeface="+mn-cs"/>
              </a:defRPr>
            </a:lvl5pPr>
            <a:lvl6pPr marL="2286000" indent="0" algn="ctr" defTabSz="457200" rtl="0" eaLnBrk="1" latinLnBrk="0" hangingPunct="1">
              <a:buNone/>
              <a:defRPr sz="1600" kern="1200">
                <a:solidFill>
                  <a:schemeClr val="tx1"/>
                </a:solidFill>
                <a:latin typeface="+mn-lt"/>
                <a:ea typeface="+mn-ea"/>
                <a:cs typeface="+mn-cs"/>
              </a:defRPr>
            </a:lvl6pPr>
            <a:lvl7pPr marL="2743200" indent="0" algn="ctr" defTabSz="457200" rtl="0" eaLnBrk="1" latinLnBrk="0" hangingPunct="1">
              <a:buNone/>
              <a:defRPr sz="1600" kern="1200">
                <a:solidFill>
                  <a:schemeClr val="tx1"/>
                </a:solidFill>
                <a:latin typeface="+mn-lt"/>
                <a:ea typeface="+mn-ea"/>
                <a:cs typeface="+mn-cs"/>
              </a:defRPr>
            </a:lvl7pPr>
            <a:lvl8pPr marL="3200400" indent="0" algn="ctr" defTabSz="457200" rtl="0" eaLnBrk="1" latinLnBrk="0" hangingPunct="1">
              <a:buNone/>
              <a:defRPr sz="1600" kern="1200">
                <a:solidFill>
                  <a:schemeClr val="tx1"/>
                </a:solidFill>
                <a:latin typeface="+mn-lt"/>
                <a:ea typeface="+mn-ea"/>
                <a:cs typeface="+mn-cs"/>
              </a:defRPr>
            </a:lvl8pPr>
            <a:lvl9pPr marL="3657600" indent="0" algn="ctr" defTabSz="457200" rtl="0" eaLnBrk="1" latinLnBrk="0" hangingPunct="1">
              <a:buNone/>
              <a:defRPr sz="1600" kern="1200">
                <a:solidFill>
                  <a:schemeClr val="tx1"/>
                </a:solidFill>
                <a:latin typeface="+mn-lt"/>
                <a:ea typeface="+mn-ea"/>
                <a:cs typeface="+mn-cs"/>
              </a:defRPr>
            </a:lvl9pPr>
          </a:lstStyle>
          <a:p>
            <a:r>
              <a:rPr lang="en-US" sz="1400">
                <a:solidFill>
                  <a:schemeClr val="bg1"/>
                </a:solidFill>
              </a:rPr>
              <a:t>SUBTITLE</a:t>
            </a:r>
          </a:p>
        </p:txBody>
      </p:sp>
      <p:sp>
        <p:nvSpPr>
          <p:cNvPr id="3" name="Picture Placeholder 2">
            <a:extLst>
              <a:ext uri="{FF2B5EF4-FFF2-40B4-BE49-F238E27FC236}">
                <a16:creationId xmlns:a16="http://schemas.microsoft.com/office/drawing/2014/main" id="{B87C8055-4C29-C92C-ED62-6007DF39BFA2}"/>
              </a:ext>
            </a:extLst>
          </p:cNvPr>
          <p:cNvSpPr>
            <a:spLocks noGrp="1"/>
          </p:cNvSpPr>
          <p:nvPr>
            <p:ph type="pic" sz="quarter" idx="10"/>
          </p:nvPr>
        </p:nvSpPr>
        <p:spPr>
          <a:xfrm>
            <a:off x="4047744" y="0"/>
            <a:ext cx="8144256" cy="6858000"/>
          </a:xfrm>
        </p:spPr>
        <p:txBody>
          <a:bodyPr/>
          <a:lstStyle/>
          <a:p>
            <a:endParaRPr lang="en-US"/>
          </a:p>
        </p:txBody>
      </p:sp>
      <p:sp>
        <p:nvSpPr>
          <p:cNvPr id="2" name="Text Placeholder 2">
            <a:extLst>
              <a:ext uri="{FF2B5EF4-FFF2-40B4-BE49-F238E27FC236}">
                <a16:creationId xmlns:a16="http://schemas.microsoft.com/office/drawing/2014/main" id="{43DA251B-99F5-9F4C-411B-A2A9EECF405A}"/>
              </a:ext>
            </a:extLst>
          </p:cNvPr>
          <p:cNvSpPr>
            <a:spLocks noGrp="1"/>
          </p:cNvSpPr>
          <p:nvPr>
            <p:ph type="body" sz="quarter" idx="11" hasCustomPrompt="1"/>
          </p:nvPr>
        </p:nvSpPr>
        <p:spPr>
          <a:xfrm>
            <a:off x="494357" y="1597735"/>
            <a:ext cx="3034570" cy="1497157"/>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7D2426A9-12C0-BD8C-0F81-78F68F7648CE}"/>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2175708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ith pictur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C19243-FD55-0C4B-85ED-C961C8BBE12B}"/>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0748675B-48D6-79E2-5C34-D4B438BAC43D}"/>
              </a:ext>
            </a:extLst>
          </p:cNvPr>
          <p:cNvSpPr>
            <a:spLocks noGrp="1"/>
          </p:cNvSpPr>
          <p:nvPr>
            <p:ph type="pic" sz="quarter" idx="12"/>
          </p:nvPr>
        </p:nvSpPr>
        <p:spPr>
          <a:xfrm>
            <a:off x="4043680" y="0"/>
            <a:ext cx="8148320" cy="6858000"/>
          </a:xfrm>
        </p:spPr>
        <p:txBody>
          <a:bodyPr/>
          <a:lstStyle/>
          <a:p>
            <a:endParaRPr lang="en-US"/>
          </a:p>
        </p:txBody>
      </p:sp>
      <p:sp>
        <p:nvSpPr>
          <p:cNvPr id="3" name="Text Placeholder 2">
            <a:extLst>
              <a:ext uri="{FF2B5EF4-FFF2-40B4-BE49-F238E27FC236}">
                <a16:creationId xmlns:a16="http://schemas.microsoft.com/office/drawing/2014/main" id="{D8F8D125-6703-D6A3-E599-4C3C1DC56332}"/>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6" name="Text Placeholder 11">
            <a:extLst>
              <a:ext uri="{FF2B5EF4-FFF2-40B4-BE49-F238E27FC236}">
                <a16:creationId xmlns:a16="http://schemas.microsoft.com/office/drawing/2014/main" id="{A1C18EDC-9FCD-1109-ADAE-E5F5E5125E06}"/>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3683400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ith image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74E013-4D5E-B145-9B9B-C9D39954A54D}"/>
              </a:ext>
            </a:extLst>
          </p:cNvPr>
          <p:cNvSpPr/>
          <p:nvPr userDrawn="1"/>
        </p:nvSpPr>
        <p:spPr>
          <a:xfrm>
            <a:off x="0" y="0"/>
            <a:ext cx="404368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10C2358D-A18B-3E8F-ED7E-29A949F0E3A5}"/>
              </a:ext>
            </a:extLst>
          </p:cNvPr>
          <p:cNvSpPr>
            <a:spLocks noGrp="1"/>
          </p:cNvSpPr>
          <p:nvPr>
            <p:ph type="pic" sz="quarter" idx="12"/>
          </p:nvPr>
        </p:nvSpPr>
        <p:spPr>
          <a:xfrm>
            <a:off x="4043680" y="10510"/>
            <a:ext cx="8148320" cy="6858000"/>
          </a:xfrm>
        </p:spPr>
        <p:txBody>
          <a:bodyPr/>
          <a:lstStyle/>
          <a:p>
            <a:endParaRPr lang="en-US"/>
          </a:p>
        </p:txBody>
      </p:sp>
      <p:sp>
        <p:nvSpPr>
          <p:cNvPr id="3" name="Text Placeholder 2">
            <a:extLst>
              <a:ext uri="{FF2B5EF4-FFF2-40B4-BE49-F238E27FC236}">
                <a16:creationId xmlns:a16="http://schemas.microsoft.com/office/drawing/2014/main" id="{046E6908-3247-AFD5-143D-788E8233F12D}"/>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6" name="Text Placeholder 11">
            <a:extLst>
              <a:ext uri="{FF2B5EF4-FFF2-40B4-BE49-F238E27FC236}">
                <a16:creationId xmlns:a16="http://schemas.microsoft.com/office/drawing/2014/main" id="{83B39C0D-A644-8ACE-91C2-0360C6765CA6}"/>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539538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ith two images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34353B-58DB-AD4D-87DC-EFED0AB27ED7}"/>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7897CA89-5748-AA20-F723-272588182E45}"/>
              </a:ext>
            </a:extLst>
          </p:cNvPr>
          <p:cNvSpPr>
            <a:spLocks noGrp="1"/>
          </p:cNvSpPr>
          <p:nvPr>
            <p:ph type="pic" sz="quarter" idx="12"/>
          </p:nvPr>
        </p:nvSpPr>
        <p:spPr>
          <a:xfrm>
            <a:off x="4051857" y="0"/>
            <a:ext cx="4028391" cy="6858000"/>
          </a:xfrm>
        </p:spPr>
        <p:txBody>
          <a:bodyPr/>
          <a:lstStyle/>
          <a:p>
            <a:endParaRPr lang="en-US"/>
          </a:p>
        </p:txBody>
      </p:sp>
      <p:sp>
        <p:nvSpPr>
          <p:cNvPr id="3" name="Picture Placeholder 11">
            <a:extLst>
              <a:ext uri="{FF2B5EF4-FFF2-40B4-BE49-F238E27FC236}">
                <a16:creationId xmlns:a16="http://schemas.microsoft.com/office/drawing/2014/main" id="{BF501650-0634-F4E8-C690-366D8B3F4909}"/>
              </a:ext>
            </a:extLst>
          </p:cNvPr>
          <p:cNvSpPr>
            <a:spLocks noGrp="1"/>
          </p:cNvSpPr>
          <p:nvPr>
            <p:ph type="pic" sz="quarter" idx="13"/>
          </p:nvPr>
        </p:nvSpPr>
        <p:spPr>
          <a:xfrm>
            <a:off x="8163609" y="0"/>
            <a:ext cx="4028391" cy="6858000"/>
          </a:xfrm>
        </p:spPr>
        <p:txBody>
          <a:bodyPr/>
          <a:lstStyle/>
          <a:p>
            <a:endParaRPr lang="en-US"/>
          </a:p>
        </p:txBody>
      </p:sp>
      <p:sp>
        <p:nvSpPr>
          <p:cNvPr id="4" name="Text Placeholder 2">
            <a:extLst>
              <a:ext uri="{FF2B5EF4-FFF2-40B4-BE49-F238E27FC236}">
                <a16:creationId xmlns:a16="http://schemas.microsoft.com/office/drawing/2014/main" id="{CFD59C3F-0AF2-0444-1D15-46D26738AFC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7" name="Text Placeholder 11">
            <a:extLst>
              <a:ext uri="{FF2B5EF4-FFF2-40B4-BE49-F238E27FC236}">
                <a16:creationId xmlns:a16="http://schemas.microsoft.com/office/drawing/2014/main" id="{8EB04A69-8814-A535-C9A3-245911686FFA}"/>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381018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ith two images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0A879-F7DC-0A4E-B19F-11E2B3030DA6}"/>
              </a:ext>
            </a:extLst>
          </p:cNvPr>
          <p:cNvSpPr/>
          <p:nvPr userDrawn="1"/>
        </p:nvSpPr>
        <p:spPr>
          <a:xfrm>
            <a:off x="0" y="0"/>
            <a:ext cx="4043680" cy="685800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8198D753-C590-40D3-8E45-348754FA7BB2}"/>
              </a:ext>
            </a:extLst>
          </p:cNvPr>
          <p:cNvSpPr>
            <a:spLocks noGrp="1"/>
          </p:cNvSpPr>
          <p:nvPr>
            <p:ph type="pic" sz="quarter" idx="12"/>
          </p:nvPr>
        </p:nvSpPr>
        <p:spPr>
          <a:xfrm>
            <a:off x="4051857" y="0"/>
            <a:ext cx="4028391" cy="6858000"/>
          </a:xfrm>
        </p:spPr>
        <p:txBody>
          <a:bodyPr/>
          <a:lstStyle/>
          <a:p>
            <a:endParaRPr lang="en-US"/>
          </a:p>
        </p:txBody>
      </p:sp>
      <p:sp>
        <p:nvSpPr>
          <p:cNvPr id="3" name="Picture Placeholder 11">
            <a:extLst>
              <a:ext uri="{FF2B5EF4-FFF2-40B4-BE49-F238E27FC236}">
                <a16:creationId xmlns:a16="http://schemas.microsoft.com/office/drawing/2014/main" id="{9E45C83D-F071-E727-7301-0D5888B9EF58}"/>
              </a:ext>
            </a:extLst>
          </p:cNvPr>
          <p:cNvSpPr>
            <a:spLocks noGrp="1"/>
          </p:cNvSpPr>
          <p:nvPr>
            <p:ph type="pic" sz="quarter" idx="13"/>
          </p:nvPr>
        </p:nvSpPr>
        <p:spPr>
          <a:xfrm>
            <a:off x="8163609" y="0"/>
            <a:ext cx="4028391" cy="6858000"/>
          </a:xfrm>
        </p:spPr>
        <p:txBody>
          <a:bodyPr/>
          <a:lstStyle/>
          <a:p>
            <a:endParaRPr lang="en-US"/>
          </a:p>
        </p:txBody>
      </p:sp>
      <p:sp>
        <p:nvSpPr>
          <p:cNvPr id="4" name="Text Placeholder 2">
            <a:extLst>
              <a:ext uri="{FF2B5EF4-FFF2-40B4-BE49-F238E27FC236}">
                <a16:creationId xmlns:a16="http://schemas.microsoft.com/office/drawing/2014/main" id="{37536E48-9B1E-2FA0-2DE1-0E3FEA03DE39}"/>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7" name="Text Placeholder 11">
            <a:extLst>
              <a:ext uri="{FF2B5EF4-FFF2-40B4-BE49-F238E27FC236}">
                <a16:creationId xmlns:a16="http://schemas.microsoft.com/office/drawing/2014/main" id="{C9F18EE0-F9FA-D8F4-07DD-3656B4BCFCE2}"/>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16368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eft photo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A593C7-BA47-FC44-857F-64A0886F85B2}"/>
              </a:ext>
            </a:extLst>
          </p:cNvPr>
          <p:cNvSpPr/>
          <p:nvPr userDrawn="1"/>
        </p:nvSpPr>
        <p:spPr>
          <a:xfrm>
            <a:off x="4044496" y="0"/>
            <a:ext cx="8322057"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AC202747-3258-FD08-6F6E-5C5534E168D8}"/>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Cover slide presentation title</a:t>
            </a:r>
          </a:p>
        </p:txBody>
      </p:sp>
      <p:sp>
        <p:nvSpPr>
          <p:cNvPr id="3" name="Text Placeholder 6">
            <a:extLst>
              <a:ext uri="{FF2B5EF4-FFF2-40B4-BE49-F238E27FC236}">
                <a16:creationId xmlns:a16="http://schemas.microsoft.com/office/drawing/2014/main" id="{05C2B047-130C-DCE5-FCD4-516F929996B0}"/>
              </a:ext>
            </a:extLst>
          </p:cNvPr>
          <p:cNvSpPr>
            <a:spLocks noGrp="1"/>
          </p:cNvSpPr>
          <p:nvPr>
            <p:ph type="body" sz="quarter" idx="11" hasCustomPrompt="1"/>
          </p:nvPr>
        </p:nvSpPr>
        <p:spPr>
          <a:xfrm>
            <a:off x="4598988" y="3448878"/>
            <a:ext cx="5697537" cy="706438"/>
          </a:xfrm>
        </p:spPr>
        <p:txBody>
          <a:bodyPr>
            <a:normAutofit/>
          </a:bodyPr>
          <a:lstStyle>
            <a:lvl1pPr marL="0" indent="0">
              <a:buNone/>
              <a:defRPr sz="2400" b="0" i="1">
                <a:solidFill>
                  <a:schemeClr val="bg1"/>
                </a:solidFill>
                <a:latin typeface="YaleNew" panose="02000602050000020003" pitchFamily="2" charset="77"/>
              </a:defRPr>
            </a:lvl1pPr>
          </a:lstStyle>
          <a:p>
            <a:pPr algn="l"/>
            <a:r>
              <a:rPr lang="en-US"/>
              <a:t>Presentation subtitle</a:t>
            </a:r>
          </a:p>
        </p:txBody>
      </p:sp>
      <p:sp>
        <p:nvSpPr>
          <p:cNvPr id="4" name="Picture Placeholder 11">
            <a:extLst>
              <a:ext uri="{FF2B5EF4-FFF2-40B4-BE49-F238E27FC236}">
                <a16:creationId xmlns:a16="http://schemas.microsoft.com/office/drawing/2014/main" id="{DC7D1017-C174-5995-B134-9C0767CFDE6D}"/>
              </a:ext>
            </a:extLst>
          </p:cNvPr>
          <p:cNvSpPr>
            <a:spLocks noGrp="1"/>
          </p:cNvSpPr>
          <p:nvPr>
            <p:ph type="pic" sz="quarter" idx="12"/>
          </p:nvPr>
        </p:nvSpPr>
        <p:spPr>
          <a:xfrm>
            <a:off x="0" y="0"/>
            <a:ext cx="4044950" cy="6858000"/>
          </a:xfrm>
        </p:spPr>
        <p:txBody>
          <a:bodyPr/>
          <a:lstStyle/>
          <a:p>
            <a:endParaRPr lang="en-US"/>
          </a:p>
        </p:txBody>
      </p:sp>
      <p:sp>
        <p:nvSpPr>
          <p:cNvPr id="8" name="Picture Placeholder 5">
            <a:extLst>
              <a:ext uri="{FF2B5EF4-FFF2-40B4-BE49-F238E27FC236}">
                <a16:creationId xmlns:a16="http://schemas.microsoft.com/office/drawing/2014/main" id="{5BBB0B30-5630-075B-536D-C785F63CAE24}"/>
              </a:ext>
            </a:extLst>
          </p:cNvPr>
          <p:cNvSpPr>
            <a:spLocks noGrp="1"/>
          </p:cNvSpPr>
          <p:nvPr>
            <p:ph type="pic" sz="quarter" idx="13" hasCustomPrompt="1"/>
          </p:nvPr>
        </p:nvSpPr>
        <p:spPr>
          <a:xfrm>
            <a:off x="4697844" y="5659438"/>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108900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columns">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B4C11385-65BF-8528-422D-FCC44203E7CC}"/>
              </a:ext>
            </a:extLst>
          </p:cNvPr>
          <p:cNvSpPr>
            <a:spLocks noGrp="1"/>
          </p:cNvSpPr>
          <p:nvPr>
            <p:ph type="pic" sz="quarter" idx="12"/>
          </p:nvPr>
        </p:nvSpPr>
        <p:spPr>
          <a:xfrm>
            <a:off x="4051857" y="0"/>
            <a:ext cx="4028391" cy="6858000"/>
          </a:xfrm>
        </p:spPr>
        <p:txBody>
          <a:bodyPr/>
          <a:lstStyle/>
          <a:p>
            <a:endParaRPr lang="en-US"/>
          </a:p>
        </p:txBody>
      </p:sp>
      <p:sp>
        <p:nvSpPr>
          <p:cNvPr id="3" name="Picture Placeholder 11">
            <a:extLst>
              <a:ext uri="{FF2B5EF4-FFF2-40B4-BE49-F238E27FC236}">
                <a16:creationId xmlns:a16="http://schemas.microsoft.com/office/drawing/2014/main" id="{E245F8A8-299F-3198-D2B8-0F1B9A7A5BC5}"/>
              </a:ext>
            </a:extLst>
          </p:cNvPr>
          <p:cNvSpPr>
            <a:spLocks noGrp="1"/>
          </p:cNvSpPr>
          <p:nvPr>
            <p:ph type="pic" sz="quarter" idx="13"/>
          </p:nvPr>
        </p:nvSpPr>
        <p:spPr>
          <a:xfrm>
            <a:off x="8163609" y="0"/>
            <a:ext cx="4028391" cy="6858000"/>
          </a:xfrm>
        </p:spPr>
        <p:txBody>
          <a:bodyPr/>
          <a:lstStyle/>
          <a:p>
            <a:endParaRPr lang="en-US"/>
          </a:p>
        </p:txBody>
      </p:sp>
      <p:sp>
        <p:nvSpPr>
          <p:cNvPr id="4" name="Picture Placeholder 11">
            <a:extLst>
              <a:ext uri="{FF2B5EF4-FFF2-40B4-BE49-F238E27FC236}">
                <a16:creationId xmlns:a16="http://schemas.microsoft.com/office/drawing/2014/main" id="{71D31A01-605A-E333-95CB-3884502B66C3}"/>
              </a:ext>
            </a:extLst>
          </p:cNvPr>
          <p:cNvSpPr>
            <a:spLocks noGrp="1"/>
          </p:cNvSpPr>
          <p:nvPr>
            <p:ph type="pic" sz="quarter" idx="14"/>
          </p:nvPr>
        </p:nvSpPr>
        <p:spPr>
          <a:xfrm>
            <a:off x="0" y="0"/>
            <a:ext cx="3966439" cy="6858000"/>
          </a:xfrm>
        </p:spPr>
        <p:txBody>
          <a:bodyPr/>
          <a:lstStyle/>
          <a:p>
            <a:endParaRPr lang="en-US"/>
          </a:p>
        </p:txBody>
      </p:sp>
    </p:spTree>
    <p:extLst>
      <p:ext uri="{BB962C8B-B14F-4D97-AF65-F5344CB8AC3E}">
        <p14:creationId xmlns:p14="http://schemas.microsoft.com/office/powerpoint/2010/main" val="3364154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 masonry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D4592B32-C73A-DA59-9DFB-C56900E22B92}"/>
              </a:ext>
            </a:extLst>
          </p:cNvPr>
          <p:cNvSpPr>
            <a:spLocks noGrp="1"/>
          </p:cNvSpPr>
          <p:nvPr>
            <p:ph type="pic" sz="quarter" idx="12"/>
          </p:nvPr>
        </p:nvSpPr>
        <p:spPr>
          <a:xfrm>
            <a:off x="4051857" y="0"/>
            <a:ext cx="4028391" cy="2377440"/>
          </a:xfrm>
        </p:spPr>
        <p:txBody>
          <a:bodyPr/>
          <a:lstStyle/>
          <a:p>
            <a:endParaRPr lang="en-US"/>
          </a:p>
        </p:txBody>
      </p:sp>
      <p:sp>
        <p:nvSpPr>
          <p:cNvPr id="3" name="Picture Placeholder 11">
            <a:extLst>
              <a:ext uri="{FF2B5EF4-FFF2-40B4-BE49-F238E27FC236}">
                <a16:creationId xmlns:a16="http://schemas.microsoft.com/office/drawing/2014/main" id="{E25C02FF-184F-B181-FF38-6A2EC69DA844}"/>
              </a:ext>
            </a:extLst>
          </p:cNvPr>
          <p:cNvSpPr>
            <a:spLocks noGrp="1"/>
          </p:cNvSpPr>
          <p:nvPr>
            <p:ph type="pic" sz="quarter" idx="13"/>
          </p:nvPr>
        </p:nvSpPr>
        <p:spPr>
          <a:xfrm>
            <a:off x="4051857" y="2450590"/>
            <a:ext cx="4028391" cy="4407409"/>
          </a:xfrm>
        </p:spPr>
        <p:txBody>
          <a:bodyPr/>
          <a:lstStyle/>
          <a:p>
            <a:endParaRPr lang="en-US"/>
          </a:p>
        </p:txBody>
      </p:sp>
      <p:sp>
        <p:nvSpPr>
          <p:cNvPr id="4" name="Picture Placeholder 11">
            <a:extLst>
              <a:ext uri="{FF2B5EF4-FFF2-40B4-BE49-F238E27FC236}">
                <a16:creationId xmlns:a16="http://schemas.microsoft.com/office/drawing/2014/main" id="{1323BCDF-9792-02C5-8366-1F44FD1988E7}"/>
              </a:ext>
            </a:extLst>
          </p:cNvPr>
          <p:cNvSpPr>
            <a:spLocks noGrp="1"/>
          </p:cNvSpPr>
          <p:nvPr>
            <p:ph type="pic" sz="quarter" idx="14"/>
          </p:nvPr>
        </p:nvSpPr>
        <p:spPr>
          <a:xfrm>
            <a:off x="8163609" y="-1"/>
            <a:ext cx="4028391" cy="4407408"/>
          </a:xfrm>
        </p:spPr>
        <p:txBody>
          <a:bodyPr/>
          <a:lstStyle/>
          <a:p>
            <a:endParaRPr lang="en-US"/>
          </a:p>
        </p:txBody>
      </p:sp>
      <p:sp>
        <p:nvSpPr>
          <p:cNvPr id="11" name="Picture Placeholder 11">
            <a:extLst>
              <a:ext uri="{FF2B5EF4-FFF2-40B4-BE49-F238E27FC236}">
                <a16:creationId xmlns:a16="http://schemas.microsoft.com/office/drawing/2014/main" id="{649D1614-E51C-F898-5162-9A5553F55E0B}"/>
              </a:ext>
            </a:extLst>
          </p:cNvPr>
          <p:cNvSpPr>
            <a:spLocks noGrp="1"/>
          </p:cNvSpPr>
          <p:nvPr>
            <p:ph type="pic" sz="quarter" idx="15"/>
          </p:nvPr>
        </p:nvSpPr>
        <p:spPr>
          <a:xfrm>
            <a:off x="8159496" y="4480558"/>
            <a:ext cx="4028391" cy="2377441"/>
          </a:xfrm>
        </p:spPr>
        <p:txBody>
          <a:bodyPr/>
          <a:lstStyle/>
          <a:p>
            <a:endParaRPr lang="en-US"/>
          </a:p>
        </p:txBody>
      </p:sp>
      <p:sp>
        <p:nvSpPr>
          <p:cNvPr id="5" name="Text Placeholder 2">
            <a:extLst>
              <a:ext uri="{FF2B5EF4-FFF2-40B4-BE49-F238E27FC236}">
                <a16:creationId xmlns:a16="http://schemas.microsoft.com/office/drawing/2014/main" id="{7C22723B-A2CC-BF98-A503-023DEB3CA6C3}"/>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7" name="Text Placeholder 11">
            <a:extLst>
              <a:ext uri="{FF2B5EF4-FFF2-40B4-BE49-F238E27FC236}">
                <a16:creationId xmlns:a16="http://schemas.microsoft.com/office/drawing/2014/main" id="{6C8192F7-7296-ABF5-B5CD-CB65E66102BB}"/>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1081804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 masonry gallery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5C1A75-6308-7342-BD74-E48BCE51672A}"/>
              </a:ext>
            </a:extLst>
          </p:cNvPr>
          <p:cNvSpPr/>
          <p:nvPr userDrawn="1"/>
        </p:nvSpPr>
        <p:spPr>
          <a:xfrm>
            <a:off x="-123371" y="0"/>
            <a:ext cx="12315372"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2" name="Picture Placeholder 11">
            <a:extLst>
              <a:ext uri="{FF2B5EF4-FFF2-40B4-BE49-F238E27FC236}">
                <a16:creationId xmlns:a16="http://schemas.microsoft.com/office/drawing/2014/main" id="{D8422083-4751-5AA8-E783-DA89DED6E395}"/>
              </a:ext>
            </a:extLst>
          </p:cNvPr>
          <p:cNvSpPr>
            <a:spLocks noGrp="1"/>
          </p:cNvSpPr>
          <p:nvPr>
            <p:ph type="pic" sz="quarter" idx="12"/>
          </p:nvPr>
        </p:nvSpPr>
        <p:spPr>
          <a:xfrm>
            <a:off x="4051857" y="0"/>
            <a:ext cx="4028391" cy="2377440"/>
          </a:xfrm>
        </p:spPr>
        <p:txBody>
          <a:bodyPr/>
          <a:lstStyle/>
          <a:p>
            <a:endParaRPr lang="en-US"/>
          </a:p>
        </p:txBody>
      </p:sp>
      <p:sp>
        <p:nvSpPr>
          <p:cNvPr id="3" name="Picture Placeholder 11">
            <a:extLst>
              <a:ext uri="{FF2B5EF4-FFF2-40B4-BE49-F238E27FC236}">
                <a16:creationId xmlns:a16="http://schemas.microsoft.com/office/drawing/2014/main" id="{2A4E33C0-821E-A556-8227-50870BD882FE}"/>
              </a:ext>
            </a:extLst>
          </p:cNvPr>
          <p:cNvSpPr>
            <a:spLocks noGrp="1"/>
          </p:cNvSpPr>
          <p:nvPr>
            <p:ph type="pic" sz="quarter" idx="13"/>
          </p:nvPr>
        </p:nvSpPr>
        <p:spPr>
          <a:xfrm>
            <a:off x="4051857" y="2450590"/>
            <a:ext cx="4028391" cy="4407409"/>
          </a:xfrm>
        </p:spPr>
        <p:txBody>
          <a:bodyPr/>
          <a:lstStyle/>
          <a:p>
            <a:endParaRPr lang="en-US"/>
          </a:p>
        </p:txBody>
      </p:sp>
      <p:sp>
        <p:nvSpPr>
          <p:cNvPr id="4" name="Picture Placeholder 11">
            <a:extLst>
              <a:ext uri="{FF2B5EF4-FFF2-40B4-BE49-F238E27FC236}">
                <a16:creationId xmlns:a16="http://schemas.microsoft.com/office/drawing/2014/main" id="{27F7C4F6-1119-9262-0FCE-88497A31EE28}"/>
              </a:ext>
            </a:extLst>
          </p:cNvPr>
          <p:cNvSpPr>
            <a:spLocks noGrp="1"/>
          </p:cNvSpPr>
          <p:nvPr>
            <p:ph type="pic" sz="quarter" idx="14"/>
          </p:nvPr>
        </p:nvSpPr>
        <p:spPr>
          <a:xfrm>
            <a:off x="8163609" y="-1"/>
            <a:ext cx="4028391" cy="4407408"/>
          </a:xfrm>
        </p:spPr>
        <p:txBody>
          <a:bodyPr/>
          <a:lstStyle/>
          <a:p>
            <a:endParaRPr lang="en-US"/>
          </a:p>
        </p:txBody>
      </p:sp>
      <p:sp>
        <p:nvSpPr>
          <p:cNvPr id="12" name="Picture Placeholder 11">
            <a:extLst>
              <a:ext uri="{FF2B5EF4-FFF2-40B4-BE49-F238E27FC236}">
                <a16:creationId xmlns:a16="http://schemas.microsoft.com/office/drawing/2014/main" id="{6BD39167-112A-7A21-6F14-F26D555A6318}"/>
              </a:ext>
            </a:extLst>
          </p:cNvPr>
          <p:cNvSpPr>
            <a:spLocks noGrp="1"/>
          </p:cNvSpPr>
          <p:nvPr>
            <p:ph type="pic" sz="quarter" idx="15"/>
          </p:nvPr>
        </p:nvSpPr>
        <p:spPr>
          <a:xfrm>
            <a:off x="8159496" y="4480558"/>
            <a:ext cx="4028391" cy="2377441"/>
          </a:xfrm>
        </p:spPr>
        <p:txBody>
          <a:bodyPr/>
          <a:lstStyle/>
          <a:p>
            <a:endParaRPr lang="en-US"/>
          </a:p>
        </p:txBody>
      </p:sp>
      <p:sp>
        <p:nvSpPr>
          <p:cNvPr id="6" name="Text Placeholder 2">
            <a:extLst>
              <a:ext uri="{FF2B5EF4-FFF2-40B4-BE49-F238E27FC236}">
                <a16:creationId xmlns:a16="http://schemas.microsoft.com/office/drawing/2014/main" id="{CAFAD965-AB10-FFFE-CB0A-8CB37E85360C}"/>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8" name="Text Placeholder 11">
            <a:extLst>
              <a:ext uri="{FF2B5EF4-FFF2-40B4-BE49-F238E27FC236}">
                <a16:creationId xmlns:a16="http://schemas.microsoft.com/office/drawing/2014/main" id="{A1575509-F87E-CB41-0A52-7C509E5DEB17}"/>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260152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 masonry gallery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135157-004F-A94C-A322-613CD2EC1051}"/>
              </a:ext>
            </a:extLst>
          </p:cNvPr>
          <p:cNvSpPr/>
          <p:nvPr userDrawn="1"/>
        </p:nvSpPr>
        <p:spPr>
          <a:xfrm>
            <a:off x="-123371" y="0"/>
            <a:ext cx="12315372"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3121AECD-1676-374F-891A-7D1F5B7C1FF1}"/>
              </a:ext>
            </a:extLst>
          </p:cNvPr>
          <p:cNvSpPr txBox="1">
            <a:spLocks/>
          </p:cNvSpPr>
          <p:nvPr userDrawn="1"/>
        </p:nvSpPr>
        <p:spPr>
          <a:xfrm>
            <a:off x="4047744" y="0"/>
            <a:ext cx="4032504" cy="2377440"/>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r>
              <a:rPr lang="en-US"/>
              <a:t>Insert Picture</a:t>
            </a:r>
          </a:p>
        </p:txBody>
      </p:sp>
      <p:sp>
        <p:nvSpPr>
          <p:cNvPr id="8" name="Picture Placeholder 2">
            <a:extLst>
              <a:ext uri="{FF2B5EF4-FFF2-40B4-BE49-F238E27FC236}">
                <a16:creationId xmlns:a16="http://schemas.microsoft.com/office/drawing/2014/main" id="{B184FFA9-4D24-314E-9F1A-E0C3413EF5CC}"/>
              </a:ext>
            </a:extLst>
          </p:cNvPr>
          <p:cNvSpPr txBox="1">
            <a:spLocks/>
          </p:cNvSpPr>
          <p:nvPr userDrawn="1"/>
        </p:nvSpPr>
        <p:spPr>
          <a:xfrm>
            <a:off x="4047744" y="2450592"/>
            <a:ext cx="4032504" cy="4407408"/>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p>
        </p:txBody>
      </p:sp>
      <p:sp>
        <p:nvSpPr>
          <p:cNvPr id="9" name="Picture Placeholder 2">
            <a:extLst>
              <a:ext uri="{FF2B5EF4-FFF2-40B4-BE49-F238E27FC236}">
                <a16:creationId xmlns:a16="http://schemas.microsoft.com/office/drawing/2014/main" id="{31857D0D-7103-7840-940D-D6493A32F3B7}"/>
              </a:ext>
            </a:extLst>
          </p:cNvPr>
          <p:cNvSpPr txBox="1">
            <a:spLocks/>
          </p:cNvSpPr>
          <p:nvPr userDrawn="1"/>
        </p:nvSpPr>
        <p:spPr>
          <a:xfrm>
            <a:off x="8159496" y="0"/>
            <a:ext cx="4032504" cy="4407408"/>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p>
        </p:txBody>
      </p:sp>
      <p:sp>
        <p:nvSpPr>
          <p:cNvPr id="10" name="Picture Placeholder 2">
            <a:extLst>
              <a:ext uri="{FF2B5EF4-FFF2-40B4-BE49-F238E27FC236}">
                <a16:creationId xmlns:a16="http://schemas.microsoft.com/office/drawing/2014/main" id="{714FCBAA-562E-7C44-BB5B-DB6D86790C70}"/>
              </a:ext>
            </a:extLst>
          </p:cNvPr>
          <p:cNvSpPr txBox="1">
            <a:spLocks/>
          </p:cNvSpPr>
          <p:nvPr userDrawn="1"/>
        </p:nvSpPr>
        <p:spPr>
          <a:xfrm>
            <a:off x="8159496" y="4480560"/>
            <a:ext cx="4032504" cy="2377440"/>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p>
        </p:txBody>
      </p:sp>
      <p:sp>
        <p:nvSpPr>
          <p:cNvPr id="2" name="Picture Placeholder 11">
            <a:extLst>
              <a:ext uri="{FF2B5EF4-FFF2-40B4-BE49-F238E27FC236}">
                <a16:creationId xmlns:a16="http://schemas.microsoft.com/office/drawing/2014/main" id="{7FA95BD7-ECC8-3CF5-46CC-EAC4D493A8A3}"/>
              </a:ext>
            </a:extLst>
          </p:cNvPr>
          <p:cNvSpPr>
            <a:spLocks noGrp="1"/>
          </p:cNvSpPr>
          <p:nvPr>
            <p:ph type="pic" sz="quarter" idx="12"/>
          </p:nvPr>
        </p:nvSpPr>
        <p:spPr>
          <a:xfrm>
            <a:off x="4051857" y="0"/>
            <a:ext cx="4028391" cy="2377440"/>
          </a:xfrm>
        </p:spPr>
        <p:txBody>
          <a:bodyPr/>
          <a:lstStyle/>
          <a:p>
            <a:endParaRPr lang="en-US"/>
          </a:p>
        </p:txBody>
      </p:sp>
      <p:sp>
        <p:nvSpPr>
          <p:cNvPr id="3" name="Picture Placeholder 11">
            <a:extLst>
              <a:ext uri="{FF2B5EF4-FFF2-40B4-BE49-F238E27FC236}">
                <a16:creationId xmlns:a16="http://schemas.microsoft.com/office/drawing/2014/main" id="{0082CE22-636C-E06A-BA39-2197CF8208F5}"/>
              </a:ext>
            </a:extLst>
          </p:cNvPr>
          <p:cNvSpPr>
            <a:spLocks noGrp="1"/>
          </p:cNvSpPr>
          <p:nvPr>
            <p:ph type="pic" sz="quarter" idx="13"/>
          </p:nvPr>
        </p:nvSpPr>
        <p:spPr>
          <a:xfrm>
            <a:off x="4051857" y="2450590"/>
            <a:ext cx="4028391" cy="4407409"/>
          </a:xfrm>
        </p:spPr>
        <p:txBody>
          <a:bodyPr/>
          <a:lstStyle/>
          <a:p>
            <a:endParaRPr lang="en-US"/>
          </a:p>
        </p:txBody>
      </p:sp>
      <p:sp>
        <p:nvSpPr>
          <p:cNvPr id="4" name="Picture Placeholder 11">
            <a:extLst>
              <a:ext uri="{FF2B5EF4-FFF2-40B4-BE49-F238E27FC236}">
                <a16:creationId xmlns:a16="http://schemas.microsoft.com/office/drawing/2014/main" id="{3E8AF0C2-C040-C234-81A2-F6B4F5E94CFC}"/>
              </a:ext>
            </a:extLst>
          </p:cNvPr>
          <p:cNvSpPr>
            <a:spLocks noGrp="1"/>
          </p:cNvSpPr>
          <p:nvPr>
            <p:ph type="pic" sz="quarter" idx="14"/>
          </p:nvPr>
        </p:nvSpPr>
        <p:spPr>
          <a:xfrm>
            <a:off x="8163609" y="-1"/>
            <a:ext cx="4028391" cy="4407408"/>
          </a:xfrm>
        </p:spPr>
        <p:txBody>
          <a:bodyPr/>
          <a:lstStyle/>
          <a:p>
            <a:endParaRPr lang="en-US"/>
          </a:p>
        </p:txBody>
      </p:sp>
      <p:sp>
        <p:nvSpPr>
          <p:cNvPr id="12" name="Picture Placeholder 11">
            <a:extLst>
              <a:ext uri="{FF2B5EF4-FFF2-40B4-BE49-F238E27FC236}">
                <a16:creationId xmlns:a16="http://schemas.microsoft.com/office/drawing/2014/main" id="{997F8D38-51A9-0310-7EDA-82665351C6F7}"/>
              </a:ext>
            </a:extLst>
          </p:cNvPr>
          <p:cNvSpPr>
            <a:spLocks noGrp="1"/>
          </p:cNvSpPr>
          <p:nvPr>
            <p:ph type="pic" sz="quarter" idx="15"/>
          </p:nvPr>
        </p:nvSpPr>
        <p:spPr>
          <a:xfrm>
            <a:off x="8159496" y="4480558"/>
            <a:ext cx="4028391" cy="2377441"/>
          </a:xfrm>
        </p:spPr>
        <p:txBody>
          <a:bodyPr/>
          <a:lstStyle/>
          <a:p>
            <a:endParaRPr lang="en-US"/>
          </a:p>
        </p:txBody>
      </p:sp>
      <p:sp>
        <p:nvSpPr>
          <p:cNvPr id="13" name="Text Placeholder 2">
            <a:extLst>
              <a:ext uri="{FF2B5EF4-FFF2-40B4-BE49-F238E27FC236}">
                <a16:creationId xmlns:a16="http://schemas.microsoft.com/office/drawing/2014/main" id="{1AF3B9AA-1EB9-B895-13DD-6E53D199B92F}"/>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14" name="Text Placeholder 11">
            <a:extLst>
              <a:ext uri="{FF2B5EF4-FFF2-40B4-BE49-F238E27FC236}">
                <a16:creationId xmlns:a16="http://schemas.microsoft.com/office/drawing/2014/main" id="{3926DF91-CB93-BE75-6714-50E45D53D2E9}"/>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467831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icture masonry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44407F55-9F8B-CFB8-1B4D-DFE77B68F375}"/>
              </a:ext>
            </a:extLst>
          </p:cNvPr>
          <p:cNvSpPr>
            <a:spLocks noGrp="1"/>
          </p:cNvSpPr>
          <p:nvPr>
            <p:ph type="pic" sz="quarter" idx="12"/>
          </p:nvPr>
        </p:nvSpPr>
        <p:spPr>
          <a:xfrm>
            <a:off x="4051857" y="0"/>
            <a:ext cx="2656557" cy="3429000"/>
          </a:xfrm>
        </p:spPr>
        <p:txBody>
          <a:bodyPr/>
          <a:lstStyle/>
          <a:p>
            <a:endParaRPr lang="en-US"/>
          </a:p>
        </p:txBody>
      </p:sp>
      <p:sp>
        <p:nvSpPr>
          <p:cNvPr id="3" name="Picture Placeholder 11">
            <a:extLst>
              <a:ext uri="{FF2B5EF4-FFF2-40B4-BE49-F238E27FC236}">
                <a16:creationId xmlns:a16="http://schemas.microsoft.com/office/drawing/2014/main" id="{B8061204-7764-E2D1-7AAA-B10D9B6ECA1C}"/>
              </a:ext>
            </a:extLst>
          </p:cNvPr>
          <p:cNvSpPr>
            <a:spLocks noGrp="1"/>
          </p:cNvSpPr>
          <p:nvPr>
            <p:ph type="pic" sz="quarter" idx="13"/>
          </p:nvPr>
        </p:nvSpPr>
        <p:spPr>
          <a:xfrm>
            <a:off x="4051857" y="3486148"/>
            <a:ext cx="2646971" cy="3378202"/>
          </a:xfrm>
        </p:spPr>
        <p:txBody>
          <a:bodyPr/>
          <a:lstStyle/>
          <a:p>
            <a:endParaRPr lang="en-US"/>
          </a:p>
        </p:txBody>
      </p:sp>
      <p:sp>
        <p:nvSpPr>
          <p:cNvPr id="4" name="Picture Placeholder 11">
            <a:extLst>
              <a:ext uri="{FF2B5EF4-FFF2-40B4-BE49-F238E27FC236}">
                <a16:creationId xmlns:a16="http://schemas.microsoft.com/office/drawing/2014/main" id="{70DBCDF1-021A-7BE3-B53A-887126B88D85}"/>
              </a:ext>
            </a:extLst>
          </p:cNvPr>
          <p:cNvSpPr>
            <a:spLocks noGrp="1"/>
          </p:cNvSpPr>
          <p:nvPr>
            <p:ph type="pic" sz="quarter" idx="14"/>
          </p:nvPr>
        </p:nvSpPr>
        <p:spPr>
          <a:xfrm>
            <a:off x="6826468" y="7748"/>
            <a:ext cx="2609407" cy="1652236"/>
          </a:xfrm>
        </p:spPr>
        <p:txBody>
          <a:bodyPr/>
          <a:lstStyle/>
          <a:p>
            <a:endParaRPr lang="en-US"/>
          </a:p>
        </p:txBody>
      </p:sp>
      <p:sp>
        <p:nvSpPr>
          <p:cNvPr id="14" name="Picture Placeholder 11">
            <a:extLst>
              <a:ext uri="{FF2B5EF4-FFF2-40B4-BE49-F238E27FC236}">
                <a16:creationId xmlns:a16="http://schemas.microsoft.com/office/drawing/2014/main" id="{EB3E7A70-BD34-1297-5064-EBE5BB50095A}"/>
              </a:ext>
            </a:extLst>
          </p:cNvPr>
          <p:cNvSpPr>
            <a:spLocks noGrp="1"/>
          </p:cNvSpPr>
          <p:nvPr>
            <p:ph type="pic" sz="quarter" idx="15"/>
          </p:nvPr>
        </p:nvSpPr>
        <p:spPr>
          <a:xfrm>
            <a:off x="6826468" y="1750823"/>
            <a:ext cx="2609407" cy="3370817"/>
          </a:xfrm>
        </p:spPr>
        <p:txBody>
          <a:bodyPr/>
          <a:lstStyle/>
          <a:p>
            <a:endParaRPr lang="en-US"/>
          </a:p>
        </p:txBody>
      </p:sp>
      <p:sp>
        <p:nvSpPr>
          <p:cNvPr id="15" name="Picture Placeholder 11">
            <a:extLst>
              <a:ext uri="{FF2B5EF4-FFF2-40B4-BE49-F238E27FC236}">
                <a16:creationId xmlns:a16="http://schemas.microsoft.com/office/drawing/2014/main" id="{6C618F24-A1FF-DEFE-48FC-DFADF3AB1D92}"/>
              </a:ext>
            </a:extLst>
          </p:cNvPr>
          <p:cNvSpPr>
            <a:spLocks noGrp="1"/>
          </p:cNvSpPr>
          <p:nvPr>
            <p:ph type="pic" sz="quarter" idx="16"/>
          </p:nvPr>
        </p:nvSpPr>
        <p:spPr>
          <a:xfrm>
            <a:off x="6826468" y="5212481"/>
            <a:ext cx="2609407" cy="1637772"/>
          </a:xfrm>
        </p:spPr>
        <p:txBody>
          <a:bodyPr/>
          <a:lstStyle/>
          <a:p>
            <a:endParaRPr lang="en-US"/>
          </a:p>
        </p:txBody>
      </p:sp>
      <p:sp>
        <p:nvSpPr>
          <p:cNvPr id="17" name="Picture Placeholder 11">
            <a:extLst>
              <a:ext uri="{FF2B5EF4-FFF2-40B4-BE49-F238E27FC236}">
                <a16:creationId xmlns:a16="http://schemas.microsoft.com/office/drawing/2014/main" id="{52794C9F-4857-8416-D697-D8A5BD1DC52D}"/>
              </a:ext>
            </a:extLst>
          </p:cNvPr>
          <p:cNvSpPr>
            <a:spLocks noGrp="1"/>
          </p:cNvSpPr>
          <p:nvPr>
            <p:ph type="pic" sz="quarter" idx="17"/>
          </p:nvPr>
        </p:nvSpPr>
        <p:spPr>
          <a:xfrm>
            <a:off x="9547706" y="-6350"/>
            <a:ext cx="2656557" cy="3429000"/>
          </a:xfrm>
        </p:spPr>
        <p:txBody>
          <a:bodyPr/>
          <a:lstStyle/>
          <a:p>
            <a:endParaRPr lang="en-US"/>
          </a:p>
        </p:txBody>
      </p:sp>
      <p:sp>
        <p:nvSpPr>
          <p:cNvPr id="18" name="Picture Placeholder 11">
            <a:extLst>
              <a:ext uri="{FF2B5EF4-FFF2-40B4-BE49-F238E27FC236}">
                <a16:creationId xmlns:a16="http://schemas.microsoft.com/office/drawing/2014/main" id="{B71335A9-56CA-C44E-C210-7A39320CAFC7}"/>
              </a:ext>
            </a:extLst>
          </p:cNvPr>
          <p:cNvSpPr>
            <a:spLocks noGrp="1"/>
          </p:cNvSpPr>
          <p:nvPr>
            <p:ph type="pic" sz="quarter" idx="18"/>
          </p:nvPr>
        </p:nvSpPr>
        <p:spPr>
          <a:xfrm>
            <a:off x="9547706" y="3479798"/>
            <a:ext cx="2646971" cy="3378202"/>
          </a:xfrm>
        </p:spPr>
        <p:txBody>
          <a:bodyPr/>
          <a:lstStyle/>
          <a:p>
            <a:endParaRPr lang="en-US"/>
          </a:p>
        </p:txBody>
      </p:sp>
      <p:sp>
        <p:nvSpPr>
          <p:cNvPr id="5" name="Text Placeholder 2">
            <a:extLst>
              <a:ext uri="{FF2B5EF4-FFF2-40B4-BE49-F238E27FC236}">
                <a16:creationId xmlns:a16="http://schemas.microsoft.com/office/drawing/2014/main" id="{EBF1712F-3EDE-9144-C8B3-D9515E447D93}"/>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7" name="Text Placeholder 11">
            <a:extLst>
              <a:ext uri="{FF2B5EF4-FFF2-40B4-BE49-F238E27FC236}">
                <a16:creationId xmlns:a16="http://schemas.microsoft.com/office/drawing/2014/main" id="{69E771D9-2182-0886-CF5C-F9E6A91B8A7E}"/>
              </a:ext>
            </a:extLst>
          </p:cNvPr>
          <p:cNvSpPr>
            <a:spLocks noGrp="1"/>
          </p:cNvSpPr>
          <p:nvPr>
            <p:ph type="body" sz="quarter" idx="20" hasCustomPrompt="1"/>
          </p:nvPr>
        </p:nvSpPr>
        <p:spPr>
          <a:xfrm>
            <a:off x="497984" y="3185056"/>
            <a:ext cx="3044002"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Tree>
    <p:extLst>
      <p:ext uri="{BB962C8B-B14F-4D97-AF65-F5344CB8AC3E}">
        <p14:creationId xmlns:p14="http://schemas.microsoft.com/office/powerpoint/2010/main" val="2563873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 grid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CD52250D-592A-6A0E-2EC4-348B240C1974}"/>
              </a:ext>
            </a:extLst>
          </p:cNvPr>
          <p:cNvSpPr>
            <a:spLocks noGrp="1"/>
          </p:cNvSpPr>
          <p:nvPr>
            <p:ph type="pic" sz="quarter" idx="12"/>
          </p:nvPr>
        </p:nvSpPr>
        <p:spPr>
          <a:xfrm>
            <a:off x="4051857" y="0"/>
            <a:ext cx="4027215" cy="3429000"/>
          </a:xfrm>
        </p:spPr>
        <p:txBody>
          <a:bodyPr/>
          <a:lstStyle/>
          <a:p>
            <a:endParaRPr lang="en-US"/>
          </a:p>
        </p:txBody>
      </p:sp>
      <p:sp>
        <p:nvSpPr>
          <p:cNvPr id="3" name="Picture Placeholder 11">
            <a:extLst>
              <a:ext uri="{FF2B5EF4-FFF2-40B4-BE49-F238E27FC236}">
                <a16:creationId xmlns:a16="http://schemas.microsoft.com/office/drawing/2014/main" id="{C98FAF4C-C5F8-CD7C-AD17-DBEE12CD81E1}"/>
              </a:ext>
            </a:extLst>
          </p:cNvPr>
          <p:cNvSpPr>
            <a:spLocks noGrp="1"/>
          </p:cNvSpPr>
          <p:nvPr>
            <p:ph type="pic" sz="quarter" idx="13"/>
          </p:nvPr>
        </p:nvSpPr>
        <p:spPr>
          <a:xfrm>
            <a:off x="4051857" y="3486148"/>
            <a:ext cx="4027215" cy="3378202"/>
          </a:xfrm>
        </p:spPr>
        <p:txBody>
          <a:bodyPr/>
          <a:lstStyle/>
          <a:p>
            <a:endParaRPr lang="en-US"/>
          </a:p>
        </p:txBody>
      </p:sp>
      <p:sp>
        <p:nvSpPr>
          <p:cNvPr id="4" name="Picture Placeholder 11">
            <a:extLst>
              <a:ext uri="{FF2B5EF4-FFF2-40B4-BE49-F238E27FC236}">
                <a16:creationId xmlns:a16="http://schemas.microsoft.com/office/drawing/2014/main" id="{1A4A5ECA-F9C5-C40F-CBDD-C2AAD668B0C8}"/>
              </a:ext>
            </a:extLst>
          </p:cNvPr>
          <p:cNvSpPr>
            <a:spLocks noGrp="1"/>
          </p:cNvSpPr>
          <p:nvPr>
            <p:ph type="pic" sz="quarter" idx="14"/>
          </p:nvPr>
        </p:nvSpPr>
        <p:spPr>
          <a:xfrm>
            <a:off x="8166657" y="659"/>
            <a:ext cx="4027215" cy="3429000"/>
          </a:xfrm>
        </p:spPr>
        <p:txBody>
          <a:bodyPr/>
          <a:lstStyle/>
          <a:p>
            <a:endParaRPr lang="en-US"/>
          </a:p>
        </p:txBody>
      </p:sp>
      <p:sp>
        <p:nvSpPr>
          <p:cNvPr id="12" name="Picture Placeholder 11">
            <a:extLst>
              <a:ext uri="{FF2B5EF4-FFF2-40B4-BE49-F238E27FC236}">
                <a16:creationId xmlns:a16="http://schemas.microsoft.com/office/drawing/2014/main" id="{CD35514F-BA11-3F45-D395-B82E2401388B}"/>
              </a:ext>
            </a:extLst>
          </p:cNvPr>
          <p:cNvSpPr>
            <a:spLocks noGrp="1"/>
          </p:cNvSpPr>
          <p:nvPr>
            <p:ph type="pic" sz="quarter" idx="15"/>
          </p:nvPr>
        </p:nvSpPr>
        <p:spPr>
          <a:xfrm>
            <a:off x="8166657" y="3486807"/>
            <a:ext cx="4027215" cy="3378202"/>
          </a:xfrm>
        </p:spPr>
        <p:txBody>
          <a:bodyPr/>
          <a:lstStyle/>
          <a:p>
            <a:endParaRPr lang="en-US"/>
          </a:p>
        </p:txBody>
      </p:sp>
      <p:sp>
        <p:nvSpPr>
          <p:cNvPr id="5" name="Text Placeholder 2">
            <a:extLst>
              <a:ext uri="{FF2B5EF4-FFF2-40B4-BE49-F238E27FC236}">
                <a16:creationId xmlns:a16="http://schemas.microsoft.com/office/drawing/2014/main" id="{D860381D-CFDD-5C2B-95C0-FDF866D49DFF}"/>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7" name="Text Placeholder 11">
            <a:extLst>
              <a:ext uri="{FF2B5EF4-FFF2-40B4-BE49-F238E27FC236}">
                <a16:creationId xmlns:a16="http://schemas.microsoft.com/office/drawing/2014/main" id="{D48BE400-0752-DB82-2E62-48BFF7662F90}"/>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11" name="Text Placeholder 10">
            <a:extLst>
              <a:ext uri="{FF2B5EF4-FFF2-40B4-BE49-F238E27FC236}">
                <a16:creationId xmlns:a16="http://schemas.microsoft.com/office/drawing/2014/main" id="{4A98113E-11D6-5C45-FA05-F78F2430D968}"/>
              </a:ext>
            </a:extLst>
          </p:cNvPr>
          <p:cNvSpPr>
            <a:spLocks noGrp="1"/>
          </p:cNvSpPr>
          <p:nvPr>
            <p:ph type="body" sz="quarter" idx="18" hasCustomPrompt="1"/>
          </p:nvPr>
        </p:nvSpPr>
        <p:spPr>
          <a:xfrm>
            <a:off x="522288" y="5805488"/>
            <a:ext cx="3135312" cy="657225"/>
          </a:xfrm>
        </p:spPr>
        <p:txBody>
          <a:bodyPr>
            <a:noAutofit/>
          </a:bodyPr>
          <a:lstStyle>
            <a:lvl1pPr marL="0" indent="0">
              <a:buNone/>
              <a:defRPr sz="1200">
                <a:latin typeface="+mn-lt"/>
              </a:defRPr>
            </a:lvl1pPr>
          </a:lstStyle>
          <a:p>
            <a:r>
              <a:rPr lang="en-US"/>
              <a:t>Caption here. Cras </a:t>
            </a:r>
            <a:r>
              <a:rPr lang="en-US" err="1"/>
              <a:t>ut</a:t>
            </a:r>
            <a:r>
              <a:rPr lang="en-US"/>
              <a:t> </a:t>
            </a:r>
            <a:r>
              <a:rPr lang="en-US" err="1"/>
              <a:t>massa</a:t>
            </a:r>
            <a:r>
              <a:rPr lang="en-US"/>
              <a:t> non </a:t>
            </a:r>
            <a:r>
              <a:rPr lang="en-US" err="1"/>
              <a:t>metus</a:t>
            </a:r>
            <a:r>
              <a:rPr lang="en-US"/>
              <a:t> </a:t>
            </a:r>
            <a:r>
              <a:rPr lang="en-US" err="1"/>
              <a:t>sollicitudin</a:t>
            </a:r>
            <a:r>
              <a:rPr lang="en-US"/>
              <a:t> </a:t>
            </a:r>
            <a:r>
              <a:rPr lang="en-US" err="1"/>
              <a:t>viverra</a:t>
            </a:r>
            <a:r>
              <a:rPr lang="en-US"/>
              <a:t> </a:t>
            </a:r>
            <a:r>
              <a:rPr lang="en-US" err="1"/>
              <a:t>nec</a:t>
            </a:r>
            <a:r>
              <a:rPr lang="en-US"/>
              <a:t> a </a:t>
            </a:r>
            <a:r>
              <a:rPr lang="en-US" err="1"/>
              <a:t>velit</a:t>
            </a:r>
            <a:r>
              <a:rPr lang="en-US"/>
              <a:t>. Ut vitae </a:t>
            </a:r>
            <a:r>
              <a:rPr lang="en-US" err="1"/>
              <a:t>faucibus</a:t>
            </a:r>
            <a:r>
              <a:rPr lang="en-US"/>
              <a:t> sem. Donec </a:t>
            </a:r>
            <a:r>
              <a:rPr lang="en-US" err="1"/>
              <a:t>mattis</a:t>
            </a:r>
            <a:r>
              <a:rPr lang="en-US"/>
              <a:t> </a:t>
            </a:r>
            <a:r>
              <a:rPr lang="en-US" err="1"/>
              <a:t>eu</a:t>
            </a:r>
            <a:r>
              <a:rPr lang="en-US"/>
              <a:t> dui id </a:t>
            </a:r>
            <a:r>
              <a:rPr lang="en-US" err="1"/>
              <a:t>blandit</a:t>
            </a:r>
            <a:r>
              <a:rPr lang="en-US"/>
              <a:t>. Nunc id </a:t>
            </a:r>
            <a:r>
              <a:rPr lang="en-US" err="1"/>
              <a:t>eleifend</a:t>
            </a:r>
            <a:r>
              <a:rPr lang="en-US"/>
              <a:t> </a:t>
            </a:r>
            <a:r>
              <a:rPr lang="en-US" err="1"/>
              <a:t>mauris</a:t>
            </a:r>
            <a:r>
              <a:rPr lang="en-US"/>
              <a:t>, vel </a:t>
            </a:r>
            <a:r>
              <a:rPr lang="en-US" err="1"/>
              <a:t>efficitur</a:t>
            </a:r>
            <a:r>
              <a:rPr lang="en-US"/>
              <a:t> </a:t>
            </a:r>
            <a:r>
              <a:rPr lang="en-US" err="1"/>
              <a:t>metus</a:t>
            </a:r>
            <a:r>
              <a:rPr lang="en-US"/>
              <a:t>. </a:t>
            </a:r>
          </a:p>
        </p:txBody>
      </p:sp>
    </p:spTree>
    <p:extLst>
      <p:ext uri="{BB962C8B-B14F-4D97-AF65-F5344CB8AC3E}">
        <p14:creationId xmlns:p14="http://schemas.microsoft.com/office/powerpoint/2010/main" val="2856289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cture grid gallery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7A8331-D128-874B-B3ED-BD87C5E97539}"/>
              </a:ext>
            </a:extLst>
          </p:cNvPr>
          <p:cNvSpPr/>
          <p:nvPr userDrawn="1"/>
        </p:nvSpPr>
        <p:spPr>
          <a:xfrm>
            <a:off x="-123372"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0F0F530B-4EF3-F06D-7C39-8B4C027B7CCC}"/>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4" name="Text Placeholder 11">
            <a:extLst>
              <a:ext uri="{FF2B5EF4-FFF2-40B4-BE49-F238E27FC236}">
                <a16:creationId xmlns:a16="http://schemas.microsoft.com/office/drawing/2014/main" id="{220A1CBE-9A9E-ECA7-49BE-FE318748B1AA}"/>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10" name="Text Placeholder 10">
            <a:extLst>
              <a:ext uri="{FF2B5EF4-FFF2-40B4-BE49-F238E27FC236}">
                <a16:creationId xmlns:a16="http://schemas.microsoft.com/office/drawing/2014/main" id="{9431044A-4E40-179C-2D74-8024D764A5F6}"/>
              </a:ext>
            </a:extLst>
          </p:cNvPr>
          <p:cNvSpPr>
            <a:spLocks noGrp="1"/>
          </p:cNvSpPr>
          <p:nvPr>
            <p:ph type="body" sz="quarter" idx="18" hasCustomPrompt="1"/>
          </p:nvPr>
        </p:nvSpPr>
        <p:spPr>
          <a:xfrm>
            <a:off x="522288" y="5805488"/>
            <a:ext cx="3135312" cy="657225"/>
          </a:xfrm>
        </p:spPr>
        <p:txBody>
          <a:bodyPr>
            <a:noAutofit/>
          </a:bodyPr>
          <a:lstStyle>
            <a:lvl1pPr marL="0" indent="0">
              <a:buNone/>
              <a:defRPr sz="1200">
                <a:solidFill>
                  <a:schemeClr val="bg1"/>
                </a:solidFill>
                <a:latin typeface="+mn-lt"/>
              </a:defRPr>
            </a:lvl1pPr>
          </a:lstStyle>
          <a:p>
            <a:r>
              <a:rPr lang="en-US"/>
              <a:t>Caption here. Cras </a:t>
            </a:r>
            <a:r>
              <a:rPr lang="en-US" err="1"/>
              <a:t>ut</a:t>
            </a:r>
            <a:r>
              <a:rPr lang="en-US"/>
              <a:t> </a:t>
            </a:r>
            <a:r>
              <a:rPr lang="en-US" err="1"/>
              <a:t>massa</a:t>
            </a:r>
            <a:r>
              <a:rPr lang="en-US"/>
              <a:t> non </a:t>
            </a:r>
            <a:r>
              <a:rPr lang="en-US" err="1"/>
              <a:t>metus</a:t>
            </a:r>
            <a:r>
              <a:rPr lang="en-US"/>
              <a:t> </a:t>
            </a:r>
            <a:r>
              <a:rPr lang="en-US" err="1"/>
              <a:t>sollicitudin</a:t>
            </a:r>
            <a:r>
              <a:rPr lang="en-US"/>
              <a:t> </a:t>
            </a:r>
            <a:r>
              <a:rPr lang="en-US" err="1"/>
              <a:t>viverra</a:t>
            </a:r>
            <a:r>
              <a:rPr lang="en-US"/>
              <a:t> </a:t>
            </a:r>
            <a:r>
              <a:rPr lang="en-US" err="1"/>
              <a:t>nec</a:t>
            </a:r>
            <a:r>
              <a:rPr lang="en-US"/>
              <a:t> a </a:t>
            </a:r>
            <a:r>
              <a:rPr lang="en-US" err="1"/>
              <a:t>velit</a:t>
            </a:r>
            <a:r>
              <a:rPr lang="en-US"/>
              <a:t>. Ut vitae </a:t>
            </a:r>
            <a:r>
              <a:rPr lang="en-US" err="1"/>
              <a:t>faucibus</a:t>
            </a:r>
            <a:r>
              <a:rPr lang="en-US"/>
              <a:t> sem. Donec </a:t>
            </a:r>
            <a:r>
              <a:rPr lang="en-US" err="1"/>
              <a:t>mattis</a:t>
            </a:r>
            <a:r>
              <a:rPr lang="en-US"/>
              <a:t> </a:t>
            </a:r>
            <a:r>
              <a:rPr lang="en-US" err="1"/>
              <a:t>eu</a:t>
            </a:r>
            <a:r>
              <a:rPr lang="en-US"/>
              <a:t> dui id </a:t>
            </a:r>
            <a:r>
              <a:rPr lang="en-US" err="1"/>
              <a:t>blandit</a:t>
            </a:r>
            <a:r>
              <a:rPr lang="en-US"/>
              <a:t>. Nunc id </a:t>
            </a:r>
            <a:r>
              <a:rPr lang="en-US" err="1"/>
              <a:t>eleifend</a:t>
            </a:r>
            <a:r>
              <a:rPr lang="en-US"/>
              <a:t> </a:t>
            </a:r>
            <a:r>
              <a:rPr lang="en-US" err="1"/>
              <a:t>mauris</a:t>
            </a:r>
            <a:r>
              <a:rPr lang="en-US"/>
              <a:t>, vel </a:t>
            </a:r>
            <a:r>
              <a:rPr lang="en-US" err="1"/>
              <a:t>efficitur</a:t>
            </a:r>
            <a:r>
              <a:rPr lang="en-US"/>
              <a:t> </a:t>
            </a:r>
            <a:r>
              <a:rPr lang="en-US" err="1"/>
              <a:t>metus</a:t>
            </a:r>
            <a:r>
              <a:rPr lang="en-US"/>
              <a:t>. </a:t>
            </a:r>
          </a:p>
        </p:txBody>
      </p:sp>
      <p:sp>
        <p:nvSpPr>
          <p:cNvPr id="13" name="Picture Placeholder 11">
            <a:extLst>
              <a:ext uri="{FF2B5EF4-FFF2-40B4-BE49-F238E27FC236}">
                <a16:creationId xmlns:a16="http://schemas.microsoft.com/office/drawing/2014/main" id="{7EF666DE-CFCE-6517-DB0D-87B619E3A98E}"/>
              </a:ext>
            </a:extLst>
          </p:cNvPr>
          <p:cNvSpPr>
            <a:spLocks noGrp="1"/>
          </p:cNvSpPr>
          <p:nvPr>
            <p:ph type="pic" sz="quarter" idx="12"/>
          </p:nvPr>
        </p:nvSpPr>
        <p:spPr>
          <a:xfrm>
            <a:off x="4051857" y="0"/>
            <a:ext cx="4027215" cy="3429000"/>
          </a:xfrm>
        </p:spPr>
        <p:txBody>
          <a:bodyPr/>
          <a:lstStyle/>
          <a:p>
            <a:endParaRPr lang="en-US"/>
          </a:p>
        </p:txBody>
      </p:sp>
      <p:sp>
        <p:nvSpPr>
          <p:cNvPr id="14" name="Picture Placeholder 11">
            <a:extLst>
              <a:ext uri="{FF2B5EF4-FFF2-40B4-BE49-F238E27FC236}">
                <a16:creationId xmlns:a16="http://schemas.microsoft.com/office/drawing/2014/main" id="{16E47F64-FDB8-75A5-571A-DB61DF42A926}"/>
              </a:ext>
            </a:extLst>
          </p:cNvPr>
          <p:cNvSpPr>
            <a:spLocks noGrp="1"/>
          </p:cNvSpPr>
          <p:nvPr>
            <p:ph type="pic" sz="quarter" idx="13"/>
          </p:nvPr>
        </p:nvSpPr>
        <p:spPr>
          <a:xfrm>
            <a:off x="4051857" y="3486148"/>
            <a:ext cx="4027215" cy="3378202"/>
          </a:xfrm>
        </p:spPr>
        <p:txBody>
          <a:bodyPr/>
          <a:lstStyle/>
          <a:p>
            <a:endParaRPr lang="en-US"/>
          </a:p>
        </p:txBody>
      </p:sp>
      <p:sp>
        <p:nvSpPr>
          <p:cNvPr id="15" name="Picture Placeholder 11">
            <a:extLst>
              <a:ext uri="{FF2B5EF4-FFF2-40B4-BE49-F238E27FC236}">
                <a16:creationId xmlns:a16="http://schemas.microsoft.com/office/drawing/2014/main" id="{96083478-C30F-4A21-5465-504D79F8D1B7}"/>
              </a:ext>
            </a:extLst>
          </p:cNvPr>
          <p:cNvSpPr>
            <a:spLocks noGrp="1"/>
          </p:cNvSpPr>
          <p:nvPr>
            <p:ph type="pic" sz="quarter" idx="14"/>
          </p:nvPr>
        </p:nvSpPr>
        <p:spPr>
          <a:xfrm>
            <a:off x="8166657" y="659"/>
            <a:ext cx="4027215" cy="3429000"/>
          </a:xfrm>
        </p:spPr>
        <p:txBody>
          <a:bodyPr/>
          <a:lstStyle/>
          <a:p>
            <a:endParaRPr lang="en-US"/>
          </a:p>
        </p:txBody>
      </p:sp>
      <p:sp>
        <p:nvSpPr>
          <p:cNvPr id="16" name="Picture Placeholder 11">
            <a:extLst>
              <a:ext uri="{FF2B5EF4-FFF2-40B4-BE49-F238E27FC236}">
                <a16:creationId xmlns:a16="http://schemas.microsoft.com/office/drawing/2014/main" id="{4F0E9131-8E74-EEF0-F364-C7C5994FC9E0}"/>
              </a:ext>
            </a:extLst>
          </p:cNvPr>
          <p:cNvSpPr>
            <a:spLocks noGrp="1"/>
          </p:cNvSpPr>
          <p:nvPr>
            <p:ph type="pic" sz="quarter" idx="19"/>
          </p:nvPr>
        </p:nvSpPr>
        <p:spPr>
          <a:xfrm>
            <a:off x="8166657" y="3486807"/>
            <a:ext cx="4027215" cy="3378202"/>
          </a:xfrm>
        </p:spPr>
        <p:txBody>
          <a:bodyPr/>
          <a:lstStyle/>
          <a:p>
            <a:endParaRPr lang="en-US"/>
          </a:p>
        </p:txBody>
      </p:sp>
    </p:spTree>
    <p:extLst>
      <p:ext uri="{BB962C8B-B14F-4D97-AF65-F5344CB8AC3E}">
        <p14:creationId xmlns:p14="http://schemas.microsoft.com/office/powerpoint/2010/main" val="1907745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with subtitle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111290-CC74-3548-11A3-BC4FE157A7BB}"/>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4" name="Text Placeholder 11">
            <a:extLst>
              <a:ext uri="{FF2B5EF4-FFF2-40B4-BE49-F238E27FC236}">
                <a16:creationId xmlns:a16="http://schemas.microsoft.com/office/drawing/2014/main" id="{65AF8CE4-00E5-F4D3-F0FB-8BBC9E95D9D6}"/>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8" name="Picture Placeholder 11">
            <a:extLst>
              <a:ext uri="{FF2B5EF4-FFF2-40B4-BE49-F238E27FC236}">
                <a16:creationId xmlns:a16="http://schemas.microsoft.com/office/drawing/2014/main" id="{2B614F79-8C3E-9B7F-136C-46CBA04CA3B2}"/>
              </a:ext>
            </a:extLst>
          </p:cNvPr>
          <p:cNvSpPr>
            <a:spLocks noGrp="1"/>
          </p:cNvSpPr>
          <p:nvPr>
            <p:ph type="pic" sz="quarter" idx="12"/>
          </p:nvPr>
        </p:nvSpPr>
        <p:spPr>
          <a:xfrm>
            <a:off x="4043680" y="10510"/>
            <a:ext cx="8148320" cy="6858000"/>
          </a:xfrm>
        </p:spPr>
        <p:txBody>
          <a:bodyPr/>
          <a:lstStyle/>
          <a:p>
            <a:endParaRPr lang="en-US"/>
          </a:p>
        </p:txBody>
      </p:sp>
      <p:sp>
        <p:nvSpPr>
          <p:cNvPr id="9" name="Text Placeholder 13">
            <a:extLst>
              <a:ext uri="{FF2B5EF4-FFF2-40B4-BE49-F238E27FC236}">
                <a16:creationId xmlns:a16="http://schemas.microsoft.com/office/drawing/2014/main" id="{CB95CA1E-138F-AC2C-954E-572D8B3ED236}"/>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Caption caption caption.</a:t>
            </a:r>
            <a:endParaRPr lang="en-US"/>
          </a:p>
        </p:txBody>
      </p:sp>
    </p:spTree>
    <p:extLst>
      <p:ext uri="{BB962C8B-B14F-4D97-AF65-F5344CB8AC3E}">
        <p14:creationId xmlns:p14="http://schemas.microsoft.com/office/powerpoint/2010/main" val="547706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with subtitl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27C2AB-62FC-D444-BDA2-B209A9D810D8}"/>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6750BC7C-018E-2D04-5C75-24EE70C9F2CD}"/>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Gallery page title</a:t>
            </a:r>
          </a:p>
        </p:txBody>
      </p:sp>
      <p:sp>
        <p:nvSpPr>
          <p:cNvPr id="4" name="Text Placeholder 11">
            <a:extLst>
              <a:ext uri="{FF2B5EF4-FFF2-40B4-BE49-F238E27FC236}">
                <a16:creationId xmlns:a16="http://schemas.microsoft.com/office/drawing/2014/main" id="{27C36B33-7438-E96F-1BC4-32AA585A0C0B}"/>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9" name="Picture Placeholder 11">
            <a:extLst>
              <a:ext uri="{FF2B5EF4-FFF2-40B4-BE49-F238E27FC236}">
                <a16:creationId xmlns:a16="http://schemas.microsoft.com/office/drawing/2014/main" id="{50FE3F16-A821-B3A7-DC00-E9D27FF81F19}"/>
              </a:ext>
            </a:extLst>
          </p:cNvPr>
          <p:cNvSpPr>
            <a:spLocks noGrp="1"/>
          </p:cNvSpPr>
          <p:nvPr>
            <p:ph type="pic" sz="quarter" idx="12"/>
          </p:nvPr>
        </p:nvSpPr>
        <p:spPr>
          <a:xfrm>
            <a:off x="4043680" y="10510"/>
            <a:ext cx="8148320" cy="6858000"/>
          </a:xfrm>
        </p:spPr>
        <p:txBody>
          <a:bodyPr/>
          <a:lstStyle/>
          <a:p>
            <a:endParaRPr lang="en-US"/>
          </a:p>
        </p:txBody>
      </p:sp>
      <p:sp>
        <p:nvSpPr>
          <p:cNvPr id="10" name="Text Placeholder 13">
            <a:extLst>
              <a:ext uri="{FF2B5EF4-FFF2-40B4-BE49-F238E27FC236}">
                <a16:creationId xmlns:a16="http://schemas.microsoft.com/office/drawing/2014/main" id="{DE249EE8-08AE-FE5A-918B-0D489684FAEB}"/>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Caption caption caption.</a:t>
            </a:r>
            <a:endParaRPr lang="en-US"/>
          </a:p>
        </p:txBody>
      </p:sp>
    </p:spTree>
    <p:extLst>
      <p:ext uri="{BB962C8B-B14F-4D97-AF65-F5344CB8AC3E}">
        <p14:creationId xmlns:p14="http://schemas.microsoft.com/office/powerpoint/2010/main" val="3808894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bullets with subtitle white">
    <p:spTree>
      <p:nvGrpSpPr>
        <p:cNvPr id="1" name=""/>
        <p:cNvGrpSpPr/>
        <p:nvPr/>
      </p:nvGrpSpPr>
      <p:grpSpPr>
        <a:xfrm>
          <a:off x="0" y="0"/>
          <a:ext cx="0" cy="0"/>
          <a:chOff x="0" y="0"/>
          <a:chExt cx="0" cy="0"/>
        </a:xfrm>
      </p:grpSpPr>
      <p:sp>
        <p:nvSpPr>
          <p:cNvPr id="5" name="Text Placeholder 23">
            <a:extLst>
              <a:ext uri="{FF2B5EF4-FFF2-40B4-BE49-F238E27FC236}">
                <a16:creationId xmlns:a16="http://schemas.microsoft.com/office/drawing/2014/main" id="{18184268-5606-D44B-BBA8-30AB93286F51}"/>
              </a:ext>
            </a:extLst>
          </p:cNvPr>
          <p:cNvSpPr txBox="1">
            <a:spLocks/>
          </p:cNvSpPr>
          <p:nvPr userDrawn="1"/>
        </p:nvSpPr>
        <p:spPr>
          <a:xfrm>
            <a:off x="4498848" y="877824"/>
            <a:ext cx="7289574" cy="4632735"/>
          </a:xfrm>
          <a:prstGeom prst="rect">
            <a:avLst/>
          </a:prstGeom>
        </p:spPr>
        <p:txBody>
          <a:bodyPr anchor="t" anchorCtr="0"/>
          <a:lstStyle>
            <a:lvl1pPr marL="228600" indent="-228600" algn="l" defTabSz="914400" rtl="0" eaLnBrk="1" latinLnBrk="0" hangingPunct="1">
              <a:lnSpc>
                <a:spcPct val="125000"/>
              </a:lnSpc>
              <a:spcBef>
                <a:spcPts val="16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60"/>
              </a:lnSpc>
            </a:pPr>
            <a:endParaRPr lang="en-US"/>
          </a:p>
        </p:txBody>
      </p:sp>
      <p:sp>
        <p:nvSpPr>
          <p:cNvPr id="2" name="Text Placeholder 2">
            <a:extLst>
              <a:ext uri="{FF2B5EF4-FFF2-40B4-BE49-F238E27FC236}">
                <a16:creationId xmlns:a16="http://schemas.microsoft.com/office/drawing/2014/main" id="{2505AF5D-C9EB-1385-8ECB-1F6580D7580E}"/>
              </a:ext>
            </a:extLst>
          </p:cNvPr>
          <p:cNvSpPr>
            <a:spLocks noGrp="1"/>
          </p:cNvSpPr>
          <p:nvPr>
            <p:ph type="body" sz="quarter" idx="11" hasCustomPrompt="1"/>
          </p:nvPr>
        </p:nvSpPr>
        <p:spPr>
          <a:xfrm>
            <a:off x="494357" y="1597735"/>
            <a:ext cx="3034570" cy="152198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BD08D64C-5295-E9C3-4851-5BB45DBB18E2}"/>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9" name="Text Placeholder 8">
            <a:extLst>
              <a:ext uri="{FF2B5EF4-FFF2-40B4-BE49-F238E27FC236}">
                <a16:creationId xmlns:a16="http://schemas.microsoft.com/office/drawing/2014/main" id="{71CF9824-8975-E2D2-BA96-BE94AD22236C}"/>
              </a:ext>
            </a:extLst>
          </p:cNvPr>
          <p:cNvSpPr>
            <a:spLocks noGrp="1"/>
          </p:cNvSpPr>
          <p:nvPr>
            <p:ph type="body" sz="quarter" idx="16"/>
          </p:nvPr>
        </p:nvSpPr>
        <p:spPr>
          <a:xfrm>
            <a:off x="4278313" y="712788"/>
            <a:ext cx="7251700" cy="54562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83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with name and title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28A0A-C662-74EC-D228-434B49036BF5}"/>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27BA40FD-F3BD-03E1-4F9A-24F5093BFD27}"/>
              </a:ext>
            </a:extLst>
          </p:cNvPr>
          <p:cNvSpPr>
            <a:spLocks noGrp="1"/>
          </p:cNvSpPr>
          <p:nvPr>
            <p:ph type="pic" sz="quarter" idx="12"/>
          </p:nvPr>
        </p:nvSpPr>
        <p:spPr>
          <a:xfrm>
            <a:off x="0" y="0"/>
            <a:ext cx="4044950" cy="6858000"/>
          </a:xfrm>
        </p:spPr>
        <p:txBody>
          <a:bodyPr/>
          <a:lstStyle/>
          <a:p>
            <a:endParaRPr lang="en-US"/>
          </a:p>
        </p:txBody>
      </p:sp>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4598988" y="3471040"/>
            <a:ext cx="5732462" cy="879475"/>
          </a:xfrm>
        </p:spPr>
        <p:txBody>
          <a:bodyPr>
            <a:normAutofit/>
          </a:bodyPr>
          <a:lstStyle>
            <a:lvl1pPr marL="0" indent="0">
              <a:buNone/>
              <a:defRPr sz="1500" b="0" i="1">
                <a:solidFill>
                  <a:schemeClr val="tx1"/>
                </a:solidFill>
                <a:latin typeface="YaleNew" panose="02000602050000020003" pitchFamily="2" charset="77"/>
              </a:defRPr>
            </a:lvl1pPr>
          </a:lstStyle>
          <a:p>
            <a:pPr lvl="0"/>
            <a:r>
              <a:rPr lang="en-US"/>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4598988" y="3162300"/>
            <a:ext cx="5554662" cy="266700"/>
          </a:xfrm>
        </p:spPr>
        <p:txBody>
          <a:bodyPr>
            <a:normAutofit/>
          </a:bodyPr>
          <a:lstStyle>
            <a:lvl1pPr marL="0" indent="0">
              <a:buNone/>
              <a:defRPr sz="1200" b="0" i="0" spc="300">
                <a:latin typeface="YaleNew" panose="02000602050000020003" pitchFamily="2" charset="77"/>
                <a:cs typeface="Calibri" panose="020F0502020204030204" pitchFamily="34" charset="0"/>
              </a:defRPr>
            </a:lvl1pPr>
          </a:lstStyle>
          <a:p>
            <a:pPr lvl="0"/>
            <a:r>
              <a:rPr lang="en-US"/>
              <a:t>ALL CAPS • PRESENTER NAME HERE</a:t>
            </a:r>
          </a:p>
        </p:txBody>
      </p:sp>
      <p:sp>
        <p:nvSpPr>
          <p:cNvPr id="8" name="Picture Placeholder 5">
            <a:extLst>
              <a:ext uri="{FF2B5EF4-FFF2-40B4-BE49-F238E27FC236}">
                <a16:creationId xmlns:a16="http://schemas.microsoft.com/office/drawing/2014/main" id="{7EBB38DD-BEEE-0800-08EF-1371600DA7C9}"/>
              </a:ext>
            </a:extLst>
          </p:cNvPr>
          <p:cNvSpPr>
            <a:spLocks noGrp="1"/>
          </p:cNvSpPr>
          <p:nvPr>
            <p:ph type="pic" sz="quarter" idx="15" hasCustomPrompt="1"/>
          </p:nvPr>
        </p:nvSpPr>
        <p:spPr>
          <a:xfrm>
            <a:off x="4697844" y="5659438"/>
            <a:ext cx="3074987" cy="593725"/>
          </a:xfrm>
        </p:spPr>
        <p:txBody>
          <a:bodyPr/>
          <a:lstStyle/>
          <a:p>
            <a:r>
              <a:rPr lang="en-US"/>
              <a:t>Wordmark</a:t>
            </a:r>
          </a:p>
        </p:txBody>
      </p:sp>
    </p:spTree>
    <p:extLst>
      <p:ext uri="{BB962C8B-B14F-4D97-AF65-F5344CB8AC3E}">
        <p14:creationId xmlns:p14="http://schemas.microsoft.com/office/powerpoint/2010/main" val="78665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s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6D7331-1A41-704A-B826-EDF4031A20D5}"/>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84AA95B1-1DE6-4557-AE9D-D95D364440DF}"/>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title</a:t>
            </a:r>
          </a:p>
        </p:txBody>
      </p:sp>
      <p:sp>
        <p:nvSpPr>
          <p:cNvPr id="4" name="Text Placeholder 8">
            <a:extLst>
              <a:ext uri="{FF2B5EF4-FFF2-40B4-BE49-F238E27FC236}">
                <a16:creationId xmlns:a16="http://schemas.microsoft.com/office/drawing/2014/main" id="{4E5C5303-4DAA-0E22-F5FD-F9E6D4B3B890}"/>
              </a:ext>
            </a:extLst>
          </p:cNvPr>
          <p:cNvSpPr>
            <a:spLocks noGrp="1"/>
          </p:cNvSpPr>
          <p:nvPr>
            <p:ph type="body" sz="quarter" idx="16"/>
          </p:nvPr>
        </p:nvSpPr>
        <p:spPr>
          <a:xfrm>
            <a:off x="4430712" y="984739"/>
            <a:ext cx="7251700" cy="507877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756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bullets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F0AB2C-A2ED-E145-8078-D59ED5D19462}"/>
              </a:ext>
            </a:extLst>
          </p:cNvPr>
          <p:cNvSpPr/>
          <p:nvPr userDrawn="1"/>
        </p:nvSpPr>
        <p:spPr>
          <a:xfrm>
            <a:off x="-65315"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3A1E5718-7B62-CFA0-6BF2-E1C0B960597F}"/>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title</a:t>
            </a:r>
          </a:p>
        </p:txBody>
      </p:sp>
      <p:sp>
        <p:nvSpPr>
          <p:cNvPr id="6" name="Text Placeholder 8">
            <a:extLst>
              <a:ext uri="{FF2B5EF4-FFF2-40B4-BE49-F238E27FC236}">
                <a16:creationId xmlns:a16="http://schemas.microsoft.com/office/drawing/2014/main" id="{9F3E70E3-26EC-6C80-2E56-477640635931}"/>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105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s with sub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4445C-B3FB-124F-929E-2B7DA477FDD0}"/>
              </a:ext>
            </a:extLst>
          </p:cNvPr>
          <p:cNvSpPr/>
          <p:nvPr userDrawn="1"/>
        </p:nvSpPr>
        <p:spPr>
          <a:xfrm>
            <a:off x="-65315"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2D4EA037-B19B-0E01-460A-8A873D52596A}"/>
              </a:ext>
            </a:extLst>
          </p:cNvPr>
          <p:cNvSpPr>
            <a:spLocks noGrp="1"/>
          </p:cNvSpPr>
          <p:nvPr>
            <p:ph type="body" sz="quarter" idx="11" hasCustomPrompt="1"/>
          </p:nvPr>
        </p:nvSpPr>
        <p:spPr>
          <a:xfrm>
            <a:off x="494357" y="1597735"/>
            <a:ext cx="3034570" cy="1478952"/>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Presentation section title</a:t>
            </a:r>
          </a:p>
        </p:txBody>
      </p:sp>
      <p:sp>
        <p:nvSpPr>
          <p:cNvPr id="4" name="Text Placeholder 11">
            <a:extLst>
              <a:ext uri="{FF2B5EF4-FFF2-40B4-BE49-F238E27FC236}">
                <a16:creationId xmlns:a16="http://schemas.microsoft.com/office/drawing/2014/main" id="{56B25A33-D6AC-2644-7678-0677724F1523}"/>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9" name="Text Placeholder 8">
            <a:extLst>
              <a:ext uri="{FF2B5EF4-FFF2-40B4-BE49-F238E27FC236}">
                <a16:creationId xmlns:a16="http://schemas.microsoft.com/office/drawing/2014/main" id="{50E405D1-0296-1352-0B27-EB91D9A9EE6E}"/>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444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with left pictur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A4375E-E973-8F60-5CBC-E9EA62B2C461}"/>
              </a:ext>
            </a:extLst>
          </p:cNvPr>
          <p:cNvSpPr/>
          <p:nvPr userDrawn="1"/>
        </p:nvSpPr>
        <p:spPr>
          <a:xfrm>
            <a:off x="4043678" y="0"/>
            <a:ext cx="8148322"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B8CFB99D-819D-633A-9F7C-E599C01C5F50}"/>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11">
            <a:extLst>
              <a:ext uri="{FF2B5EF4-FFF2-40B4-BE49-F238E27FC236}">
                <a16:creationId xmlns:a16="http://schemas.microsoft.com/office/drawing/2014/main" id="{8D8149A3-F59D-BE75-AB5C-D86EC6C3269B}"/>
              </a:ext>
            </a:extLst>
          </p:cNvPr>
          <p:cNvSpPr>
            <a:spLocks noGrp="1"/>
          </p:cNvSpPr>
          <p:nvPr>
            <p:ph type="pic" sz="quarter" idx="12"/>
          </p:nvPr>
        </p:nvSpPr>
        <p:spPr>
          <a:xfrm>
            <a:off x="0" y="2494625"/>
            <a:ext cx="4043679" cy="4363375"/>
          </a:xfrm>
        </p:spPr>
        <p:txBody>
          <a:bodyPr/>
          <a:lstStyle>
            <a:lvl1pPr>
              <a:defRPr>
                <a:solidFill>
                  <a:schemeClr val="bg1"/>
                </a:solidFill>
              </a:defRPr>
            </a:lvl1pPr>
          </a:lstStyle>
          <a:p>
            <a:endParaRPr lang="en-US"/>
          </a:p>
        </p:txBody>
      </p:sp>
      <p:sp>
        <p:nvSpPr>
          <p:cNvPr id="9" name="Text Placeholder 2">
            <a:extLst>
              <a:ext uri="{FF2B5EF4-FFF2-40B4-BE49-F238E27FC236}">
                <a16:creationId xmlns:a16="http://schemas.microsoft.com/office/drawing/2014/main" id="{57619B55-6525-D80A-7008-E0C00F21DE0C}"/>
              </a:ext>
            </a:extLst>
          </p:cNvPr>
          <p:cNvSpPr>
            <a:spLocks noGrp="1"/>
          </p:cNvSpPr>
          <p:nvPr>
            <p:ph type="body" sz="quarter" idx="11" hasCustomPrompt="1"/>
          </p:nvPr>
        </p:nvSpPr>
        <p:spPr>
          <a:xfrm>
            <a:off x="494357" y="851504"/>
            <a:ext cx="3034570" cy="1261075"/>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title</a:t>
            </a:r>
          </a:p>
        </p:txBody>
      </p:sp>
    </p:spTree>
    <p:extLst>
      <p:ext uri="{BB962C8B-B14F-4D97-AF65-F5344CB8AC3E}">
        <p14:creationId xmlns:p14="http://schemas.microsoft.com/office/powerpoint/2010/main" val="885489749"/>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64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with left pictur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83D7CC-30F1-554F-B990-08AAED526E21}"/>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24111BCE-BDA9-2B6D-9928-BE641176BD14}"/>
              </a:ext>
            </a:extLst>
          </p:cNvPr>
          <p:cNvSpPr>
            <a:spLocks noGrp="1"/>
          </p:cNvSpPr>
          <p:nvPr>
            <p:ph type="body" sz="quarter" idx="11" hasCustomPrompt="1"/>
          </p:nvPr>
        </p:nvSpPr>
        <p:spPr>
          <a:xfrm>
            <a:off x="494357" y="851504"/>
            <a:ext cx="3034570" cy="1261075"/>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title</a:t>
            </a:r>
          </a:p>
        </p:txBody>
      </p:sp>
      <p:sp>
        <p:nvSpPr>
          <p:cNvPr id="4" name="Text Placeholder 8">
            <a:extLst>
              <a:ext uri="{FF2B5EF4-FFF2-40B4-BE49-F238E27FC236}">
                <a16:creationId xmlns:a16="http://schemas.microsoft.com/office/drawing/2014/main" id="{4D7F3FB8-60AA-403E-F103-7D674AC277D3}"/>
              </a:ext>
            </a:extLst>
          </p:cNvPr>
          <p:cNvSpPr>
            <a:spLocks noGrp="1"/>
          </p:cNvSpPr>
          <p:nvPr>
            <p:ph type="body" sz="quarter" idx="16"/>
          </p:nvPr>
        </p:nvSpPr>
        <p:spPr>
          <a:xfrm>
            <a:off x="4463053" y="972382"/>
            <a:ext cx="7251700" cy="507877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1">
            <a:extLst>
              <a:ext uri="{FF2B5EF4-FFF2-40B4-BE49-F238E27FC236}">
                <a16:creationId xmlns:a16="http://schemas.microsoft.com/office/drawing/2014/main" id="{CB9CA651-4D6A-D64A-891D-DE26EF9669F1}"/>
              </a:ext>
            </a:extLst>
          </p:cNvPr>
          <p:cNvSpPr>
            <a:spLocks noGrp="1"/>
          </p:cNvSpPr>
          <p:nvPr>
            <p:ph type="pic" sz="quarter" idx="12"/>
          </p:nvPr>
        </p:nvSpPr>
        <p:spPr>
          <a:xfrm>
            <a:off x="0" y="2494625"/>
            <a:ext cx="4043679" cy="436337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85179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DB7183-A032-FB4E-90D2-92557AEC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Picture Placeholder 2">
            <a:extLst>
              <a:ext uri="{FF2B5EF4-FFF2-40B4-BE49-F238E27FC236}">
                <a16:creationId xmlns:a16="http://schemas.microsoft.com/office/drawing/2014/main" id="{4CDDD2F4-5298-29C7-EDE0-1151A4AF90F5}"/>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4427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on blue backgroun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indoor, arch, colonnade&#10;&#10;Description automatically generated">
            <a:extLst>
              <a:ext uri="{FF2B5EF4-FFF2-40B4-BE49-F238E27FC236}">
                <a16:creationId xmlns:a16="http://schemas.microsoft.com/office/drawing/2014/main" id="{0D398ABC-CE4E-8B4C-B1EE-EC4257E995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2669" y="1135138"/>
            <a:ext cx="7850824" cy="4415270"/>
          </a:xfrm>
          <a:prstGeom prst="rect">
            <a:avLst/>
          </a:prstGeom>
        </p:spPr>
      </p:pic>
      <p:pic>
        <p:nvPicPr>
          <p:cNvPr id="6" name="Picture 5" descr="A person sitting on a ledge using a computer&#10;&#10;Description automatically generated with medium confidence">
            <a:extLst>
              <a:ext uri="{FF2B5EF4-FFF2-40B4-BE49-F238E27FC236}">
                <a16:creationId xmlns:a16="http://schemas.microsoft.com/office/drawing/2014/main" id="{9237F60B-15B0-3B4A-8ECB-58E5CFD4C23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741665" y="1135138"/>
            <a:ext cx="2807208" cy="4419714"/>
          </a:xfrm>
          <a:prstGeom prst="rect">
            <a:avLst/>
          </a:prstGeom>
        </p:spPr>
      </p:pic>
      <p:sp>
        <p:nvSpPr>
          <p:cNvPr id="3" name="Picture Placeholder 2">
            <a:extLst>
              <a:ext uri="{FF2B5EF4-FFF2-40B4-BE49-F238E27FC236}">
                <a16:creationId xmlns:a16="http://schemas.microsoft.com/office/drawing/2014/main" id="{CEA5DE1E-D4D3-4B08-4216-86AC36FC6463}"/>
              </a:ext>
            </a:extLst>
          </p:cNvPr>
          <p:cNvSpPr>
            <a:spLocks noGrp="1"/>
          </p:cNvSpPr>
          <p:nvPr>
            <p:ph type="pic" sz="quarter" idx="10"/>
          </p:nvPr>
        </p:nvSpPr>
        <p:spPr>
          <a:xfrm>
            <a:off x="612775" y="1135063"/>
            <a:ext cx="7850188" cy="4414837"/>
          </a:xfrm>
        </p:spPr>
        <p:txBody>
          <a:bodyPr/>
          <a:lstStyle/>
          <a:p>
            <a:endParaRPr lang="en-US"/>
          </a:p>
        </p:txBody>
      </p:sp>
      <p:sp>
        <p:nvSpPr>
          <p:cNvPr id="7" name="Picture Placeholder 6">
            <a:extLst>
              <a:ext uri="{FF2B5EF4-FFF2-40B4-BE49-F238E27FC236}">
                <a16:creationId xmlns:a16="http://schemas.microsoft.com/office/drawing/2014/main" id="{EDA54E1E-53AE-BE19-DEE3-14D0FB6718C9}"/>
              </a:ext>
            </a:extLst>
          </p:cNvPr>
          <p:cNvSpPr>
            <a:spLocks noGrp="1"/>
          </p:cNvSpPr>
          <p:nvPr>
            <p:ph type="pic" sz="quarter" idx="11"/>
          </p:nvPr>
        </p:nvSpPr>
        <p:spPr>
          <a:xfrm>
            <a:off x="8742363" y="1135063"/>
            <a:ext cx="2806700" cy="4414837"/>
          </a:xfrm>
        </p:spPr>
        <p:txBody>
          <a:bodyPr/>
          <a:lstStyle/>
          <a:p>
            <a:endParaRPr lang="en-US"/>
          </a:p>
        </p:txBody>
      </p:sp>
    </p:spTree>
    <p:extLst>
      <p:ext uri="{BB962C8B-B14F-4D97-AF65-F5344CB8AC3E}">
        <p14:creationId xmlns:p14="http://schemas.microsoft.com/office/powerpoint/2010/main" val="3527464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rectangle on image background">
    <p:spTree>
      <p:nvGrpSpPr>
        <p:cNvPr id="1" name=""/>
        <p:cNvGrpSpPr/>
        <p:nvPr/>
      </p:nvGrpSpPr>
      <p:grpSpPr>
        <a:xfrm>
          <a:off x="0" y="0"/>
          <a:ext cx="0" cy="0"/>
          <a:chOff x="0" y="0"/>
          <a:chExt cx="0" cy="0"/>
        </a:xfrm>
      </p:grpSpPr>
      <p:pic>
        <p:nvPicPr>
          <p:cNvPr id="5" name="Picture 4" descr="A group of people in a classroom&#10;&#10;Description automatically generated with low confidence">
            <a:extLst>
              <a:ext uri="{FF2B5EF4-FFF2-40B4-BE49-F238E27FC236}">
                <a16:creationId xmlns:a16="http://schemas.microsoft.com/office/drawing/2014/main" id="{4BDB933F-3F67-634A-B239-7E149523FB8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0"/>
            <a:ext cx="12188932" cy="6857990"/>
          </a:xfrm>
          <a:prstGeom prst="rect">
            <a:avLst/>
          </a:prstGeom>
        </p:spPr>
      </p:pic>
      <p:sp>
        <p:nvSpPr>
          <p:cNvPr id="2" name="Picture Placeholder 2">
            <a:extLst>
              <a:ext uri="{FF2B5EF4-FFF2-40B4-BE49-F238E27FC236}">
                <a16:creationId xmlns:a16="http://schemas.microsoft.com/office/drawing/2014/main" id="{1AAF9DD7-0F2C-6B3A-F6A3-CE5643506711}"/>
              </a:ext>
            </a:extLst>
          </p:cNvPr>
          <p:cNvSpPr>
            <a:spLocks noGrp="1"/>
          </p:cNvSpPr>
          <p:nvPr>
            <p:ph type="pic" sz="quarter" idx="10"/>
          </p:nvPr>
        </p:nvSpPr>
        <p:spPr>
          <a:xfrm>
            <a:off x="0" y="0"/>
            <a:ext cx="12192000" cy="6858000"/>
          </a:xfrm>
        </p:spPr>
        <p:txBody>
          <a:bodyPr/>
          <a:lstStyle/>
          <a:p>
            <a:endParaRPr lang="en-US"/>
          </a:p>
        </p:txBody>
      </p:sp>
      <p:sp>
        <p:nvSpPr>
          <p:cNvPr id="6" name="Rectangle 5">
            <a:extLst>
              <a:ext uri="{FF2B5EF4-FFF2-40B4-BE49-F238E27FC236}">
                <a16:creationId xmlns:a16="http://schemas.microsoft.com/office/drawing/2014/main" id="{512A1C5A-EAA4-F642-B1CA-508C2469F921}"/>
              </a:ext>
            </a:extLst>
          </p:cNvPr>
          <p:cNvSpPr/>
          <p:nvPr userDrawn="1"/>
        </p:nvSpPr>
        <p:spPr>
          <a:xfrm>
            <a:off x="3758184" y="4606927"/>
            <a:ext cx="8433816" cy="1252728"/>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8B22E79-1B97-56A7-B228-A90078FFBF54}"/>
              </a:ext>
            </a:extLst>
          </p:cNvPr>
          <p:cNvSpPr>
            <a:spLocks noGrp="1"/>
          </p:cNvSpPr>
          <p:nvPr>
            <p:ph type="body" sz="quarter" idx="11" hasCustomPrompt="1"/>
          </p:nvPr>
        </p:nvSpPr>
        <p:spPr>
          <a:xfrm>
            <a:off x="4267200" y="5005754"/>
            <a:ext cx="7608888" cy="539262"/>
          </a:xfrm>
        </p:spPr>
        <p:txBody>
          <a:bodyPr/>
          <a:lstStyle>
            <a:lvl1pPr marL="0" indent="0">
              <a:buNone/>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adipisting</a:t>
            </a:r>
            <a:r>
              <a:rPr lang="en-US"/>
              <a:t> </a:t>
            </a:r>
            <a:r>
              <a:rPr lang="en-US" err="1"/>
              <a:t>elit</a:t>
            </a:r>
            <a:r>
              <a:rPr lang="en-US"/>
              <a:t>.</a:t>
            </a:r>
          </a:p>
        </p:txBody>
      </p:sp>
    </p:spTree>
    <p:extLst>
      <p:ext uri="{BB962C8B-B14F-4D97-AF65-F5344CB8AC3E}">
        <p14:creationId xmlns:p14="http://schemas.microsoft.com/office/powerpoint/2010/main" val="1597024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pt list white">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04CEBEF-039C-DC43-B83D-ED7E1BFAEDEC}"/>
              </a:ext>
            </a:extLst>
          </p:cNvPr>
          <p:cNvSpPr/>
          <p:nvPr userDrawn="1"/>
        </p:nvSpPr>
        <p:spPr>
          <a:xfrm>
            <a:off x="4447852" y="782375"/>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8" name="Oval 7">
            <a:extLst>
              <a:ext uri="{FF2B5EF4-FFF2-40B4-BE49-F238E27FC236}">
                <a16:creationId xmlns:a16="http://schemas.microsoft.com/office/drawing/2014/main" id="{AEF85D7B-BBEB-4643-A97C-6FF4E2941595}"/>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1" name="Oval 10">
            <a:extLst>
              <a:ext uri="{FF2B5EF4-FFF2-40B4-BE49-F238E27FC236}">
                <a16:creationId xmlns:a16="http://schemas.microsoft.com/office/drawing/2014/main" id="{866C9B41-C20D-8348-88FC-E3ECC4B45F77}"/>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4" name="Text Placeholder 12">
            <a:extLst>
              <a:ext uri="{FF2B5EF4-FFF2-40B4-BE49-F238E27FC236}">
                <a16:creationId xmlns:a16="http://schemas.microsoft.com/office/drawing/2014/main" id="{5E4E5056-1071-EB43-961C-518C32BBC254}"/>
              </a:ext>
            </a:extLst>
          </p:cNvPr>
          <p:cNvSpPr txBox="1">
            <a:spLocks/>
          </p:cNvSpPr>
          <p:nvPr userDrawn="1"/>
        </p:nvSpPr>
        <p:spPr>
          <a:xfrm>
            <a:off x="4448302" y="798474"/>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a:t>
            </a:r>
          </a:p>
        </p:txBody>
      </p:sp>
      <p:sp>
        <p:nvSpPr>
          <p:cNvPr id="15" name="Text Placeholder 12">
            <a:extLst>
              <a:ext uri="{FF2B5EF4-FFF2-40B4-BE49-F238E27FC236}">
                <a16:creationId xmlns:a16="http://schemas.microsoft.com/office/drawing/2014/main" id="{4B3EC6FE-EE04-AC48-A709-6960ED5BDA40}"/>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p>
        </p:txBody>
      </p:sp>
      <p:sp>
        <p:nvSpPr>
          <p:cNvPr id="16" name="Text Placeholder 12">
            <a:extLst>
              <a:ext uri="{FF2B5EF4-FFF2-40B4-BE49-F238E27FC236}">
                <a16:creationId xmlns:a16="http://schemas.microsoft.com/office/drawing/2014/main" id="{246BD078-9144-A040-B00A-FB748C9F10BD}"/>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p:txBody>
      </p:sp>
      <p:sp>
        <p:nvSpPr>
          <p:cNvPr id="17" name="Rectangle 16">
            <a:extLst>
              <a:ext uri="{FF2B5EF4-FFF2-40B4-BE49-F238E27FC236}">
                <a16:creationId xmlns:a16="http://schemas.microsoft.com/office/drawing/2014/main" id="{E28E21DF-7D50-2F4A-8A85-D21AA332D89A}"/>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CA7EFA3E-6CB9-5753-5E16-B3C57BE5016E}"/>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List title</a:t>
            </a:r>
          </a:p>
        </p:txBody>
      </p:sp>
      <p:sp>
        <p:nvSpPr>
          <p:cNvPr id="19" name="Text Placeholder 3">
            <a:extLst>
              <a:ext uri="{FF2B5EF4-FFF2-40B4-BE49-F238E27FC236}">
                <a16:creationId xmlns:a16="http://schemas.microsoft.com/office/drawing/2014/main" id="{C61BB3FB-2216-3C55-2FAE-13D9854F26C2}"/>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20" name="Text Placeholder 3">
            <a:extLst>
              <a:ext uri="{FF2B5EF4-FFF2-40B4-BE49-F238E27FC236}">
                <a16:creationId xmlns:a16="http://schemas.microsoft.com/office/drawing/2014/main" id="{CDDFF6A9-52DA-58F2-BDA9-15907D59C828}"/>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21" name="Text Placeholder 3">
            <a:extLst>
              <a:ext uri="{FF2B5EF4-FFF2-40B4-BE49-F238E27FC236}">
                <a16:creationId xmlns:a16="http://schemas.microsoft.com/office/drawing/2014/main" id="{136D2D5D-D5A2-A035-628C-DEAEE035DA00}"/>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22" name="Text Placeholder 3">
            <a:extLst>
              <a:ext uri="{FF2B5EF4-FFF2-40B4-BE49-F238E27FC236}">
                <a16:creationId xmlns:a16="http://schemas.microsoft.com/office/drawing/2014/main" id="{E9401A22-71B4-C0E8-05DD-D4D2833E6F8D}"/>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3" name="Text Placeholder 3">
            <a:extLst>
              <a:ext uri="{FF2B5EF4-FFF2-40B4-BE49-F238E27FC236}">
                <a16:creationId xmlns:a16="http://schemas.microsoft.com/office/drawing/2014/main" id="{EE3F3E11-7AFE-6F0D-2621-C8BCE2923F7C}"/>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5" name="Text Placeholder 3">
            <a:extLst>
              <a:ext uri="{FF2B5EF4-FFF2-40B4-BE49-F238E27FC236}">
                <a16:creationId xmlns:a16="http://schemas.microsoft.com/office/drawing/2014/main" id="{EF10423C-A95D-971C-6FEA-62D3BCEE094C}"/>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Tree>
    <p:extLst>
      <p:ext uri="{BB962C8B-B14F-4D97-AF65-F5344CB8AC3E}">
        <p14:creationId xmlns:p14="http://schemas.microsoft.com/office/powerpoint/2010/main" val="107006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pt lis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9417A6-92A5-4D45-A713-D3A7D495A36B}"/>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919440-137F-FE47-AB91-79FF641736D6}"/>
              </a:ext>
            </a:extLst>
          </p:cNvPr>
          <p:cNvSpPr/>
          <p:nvPr userDrawn="1"/>
        </p:nvSpPr>
        <p:spPr>
          <a:xfrm>
            <a:off x="4447852" y="817544"/>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9" name="Oval 8">
            <a:extLst>
              <a:ext uri="{FF2B5EF4-FFF2-40B4-BE49-F238E27FC236}">
                <a16:creationId xmlns:a16="http://schemas.microsoft.com/office/drawing/2014/main" id="{A97EC7BF-FC77-6D4D-9E09-787CB4153722}"/>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2" name="Oval 11">
            <a:extLst>
              <a:ext uri="{FF2B5EF4-FFF2-40B4-BE49-F238E27FC236}">
                <a16:creationId xmlns:a16="http://schemas.microsoft.com/office/drawing/2014/main" id="{A0C2C80C-913D-5A4C-A7EB-169A9DF95473}"/>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5" name="Text Placeholder 12">
            <a:extLst>
              <a:ext uri="{FF2B5EF4-FFF2-40B4-BE49-F238E27FC236}">
                <a16:creationId xmlns:a16="http://schemas.microsoft.com/office/drawing/2014/main" id="{F3F3EC6E-0076-CE4E-979D-D4023EB9EC35}"/>
              </a:ext>
            </a:extLst>
          </p:cNvPr>
          <p:cNvSpPr txBox="1">
            <a:spLocks/>
          </p:cNvSpPr>
          <p:nvPr userDrawn="1"/>
        </p:nvSpPr>
        <p:spPr>
          <a:xfrm>
            <a:off x="4448302" y="833643"/>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a:t>
            </a:r>
          </a:p>
        </p:txBody>
      </p:sp>
      <p:sp>
        <p:nvSpPr>
          <p:cNvPr id="16" name="Text Placeholder 12">
            <a:extLst>
              <a:ext uri="{FF2B5EF4-FFF2-40B4-BE49-F238E27FC236}">
                <a16:creationId xmlns:a16="http://schemas.microsoft.com/office/drawing/2014/main" id="{9B787678-B3D8-A940-87B0-916EA194F204}"/>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p>
        </p:txBody>
      </p:sp>
      <p:sp>
        <p:nvSpPr>
          <p:cNvPr id="17" name="Text Placeholder 12">
            <a:extLst>
              <a:ext uri="{FF2B5EF4-FFF2-40B4-BE49-F238E27FC236}">
                <a16:creationId xmlns:a16="http://schemas.microsoft.com/office/drawing/2014/main" id="{D124B348-B72B-E34E-8304-DA8C62912B18}"/>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p:txBody>
      </p:sp>
      <p:sp>
        <p:nvSpPr>
          <p:cNvPr id="2" name="Text Placeholder 2">
            <a:extLst>
              <a:ext uri="{FF2B5EF4-FFF2-40B4-BE49-F238E27FC236}">
                <a16:creationId xmlns:a16="http://schemas.microsoft.com/office/drawing/2014/main" id="{756863DB-D6B5-6027-C789-E55DAECF103E}"/>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List title</a:t>
            </a:r>
          </a:p>
        </p:txBody>
      </p:sp>
      <p:sp>
        <p:nvSpPr>
          <p:cNvPr id="4" name="Text Placeholder 3">
            <a:extLst>
              <a:ext uri="{FF2B5EF4-FFF2-40B4-BE49-F238E27FC236}">
                <a16:creationId xmlns:a16="http://schemas.microsoft.com/office/drawing/2014/main" id="{8A84FD09-345A-0112-EE14-4693BA170AD0}"/>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18" name="Text Placeholder 3">
            <a:extLst>
              <a:ext uri="{FF2B5EF4-FFF2-40B4-BE49-F238E27FC236}">
                <a16:creationId xmlns:a16="http://schemas.microsoft.com/office/drawing/2014/main" id="{5FAB629F-588F-7BD7-6C08-58641F114C85}"/>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19" name="Text Placeholder 3">
            <a:extLst>
              <a:ext uri="{FF2B5EF4-FFF2-40B4-BE49-F238E27FC236}">
                <a16:creationId xmlns:a16="http://schemas.microsoft.com/office/drawing/2014/main" id="{5D2D0E31-664A-58C6-0EB6-3473D9CDD394}"/>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20" name="Text Placeholder 3">
            <a:extLst>
              <a:ext uri="{FF2B5EF4-FFF2-40B4-BE49-F238E27FC236}">
                <a16:creationId xmlns:a16="http://schemas.microsoft.com/office/drawing/2014/main" id="{FE85EEEA-9629-3198-5B0E-0C3BE628513A}"/>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1" name="Text Placeholder 3">
            <a:extLst>
              <a:ext uri="{FF2B5EF4-FFF2-40B4-BE49-F238E27FC236}">
                <a16:creationId xmlns:a16="http://schemas.microsoft.com/office/drawing/2014/main" id="{273ECD74-311B-4ACA-5B2C-202CF80184D6}"/>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2" name="Text Placeholder 3">
            <a:extLst>
              <a:ext uri="{FF2B5EF4-FFF2-40B4-BE49-F238E27FC236}">
                <a16:creationId xmlns:a16="http://schemas.microsoft.com/office/drawing/2014/main" id="{A67952CC-C546-BC25-A4BA-C25A63458F1D}"/>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Tree>
    <p:extLst>
      <p:ext uri="{BB962C8B-B14F-4D97-AF65-F5344CB8AC3E}">
        <p14:creationId xmlns:p14="http://schemas.microsoft.com/office/powerpoint/2010/main" val="195585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with name and titl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28A0A-C662-74EC-D228-434B49036BF5}"/>
              </a:ext>
            </a:extLst>
          </p:cNvPr>
          <p:cNvSpPr/>
          <p:nvPr userDrawn="1"/>
        </p:nvSpPr>
        <p:spPr>
          <a:xfrm>
            <a:off x="4044950" y="0"/>
            <a:ext cx="814705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27BA40FD-F3BD-03E1-4F9A-24F5093BFD27}"/>
              </a:ext>
            </a:extLst>
          </p:cNvPr>
          <p:cNvSpPr>
            <a:spLocks noGrp="1"/>
          </p:cNvSpPr>
          <p:nvPr>
            <p:ph type="pic" sz="quarter" idx="12"/>
          </p:nvPr>
        </p:nvSpPr>
        <p:spPr>
          <a:xfrm>
            <a:off x="0" y="0"/>
            <a:ext cx="4044950" cy="6858000"/>
          </a:xfrm>
        </p:spPr>
        <p:txBody>
          <a:bodyPr/>
          <a:lstStyle/>
          <a:p>
            <a:endParaRPr lang="en-US"/>
          </a:p>
        </p:txBody>
      </p:sp>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4598988" y="3471040"/>
            <a:ext cx="5732462" cy="879475"/>
          </a:xfrm>
        </p:spPr>
        <p:txBody>
          <a:bodyPr>
            <a:normAutofit/>
          </a:bodyPr>
          <a:lstStyle>
            <a:lvl1pPr marL="0" indent="0">
              <a:buNone/>
              <a:defRPr sz="1500" b="0" i="1">
                <a:solidFill>
                  <a:schemeClr val="bg1"/>
                </a:solidFill>
                <a:latin typeface="YaleNew" panose="02000602050000020003" pitchFamily="2" charset="77"/>
              </a:defRPr>
            </a:lvl1pPr>
          </a:lstStyle>
          <a:p>
            <a:pPr lvl="0"/>
            <a:r>
              <a:rPr lang="en-US"/>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4598988" y="3162300"/>
            <a:ext cx="5554662" cy="266700"/>
          </a:xfrm>
        </p:spPr>
        <p:txBody>
          <a:bodyPr>
            <a:normAutofit/>
          </a:bodyPr>
          <a:lstStyle>
            <a:lvl1pPr marL="0" indent="0">
              <a:buNone/>
              <a:defRPr sz="1200" b="0" i="0" spc="300">
                <a:solidFill>
                  <a:schemeClr val="bg1"/>
                </a:solidFill>
                <a:latin typeface="YaleNew" panose="02000602050000020003" pitchFamily="2" charset="77"/>
                <a:cs typeface="Calibri" panose="020F0502020204030204" pitchFamily="34" charset="0"/>
              </a:defRPr>
            </a:lvl1pPr>
          </a:lstStyle>
          <a:p>
            <a:pPr lvl="0"/>
            <a:r>
              <a:rPr lang="en-US"/>
              <a:t>ALL CAPS • PRESENTER NAME HERE</a:t>
            </a:r>
          </a:p>
        </p:txBody>
      </p:sp>
      <p:sp>
        <p:nvSpPr>
          <p:cNvPr id="8" name="Picture Placeholder 5">
            <a:extLst>
              <a:ext uri="{FF2B5EF4-FFF2-40B4-BE49-F238E27FC236}">
                <a16:creationId xmlns:a16="http://schemas.microsoft.com/office/drawing/2014/main" id="{CA4EAA61-1FFD-8A28-7DC9-38D365F35FE6}"/>
              </a:ext>
            </a:extLst>
          </p:cNvPr>
          <p:cNvSpPr>
            <a:spLocks noGrp="1"/>
          </p:cNvSpPr>
          <p:nvPr>
            <p:ph type="pic" sz="quarter" idx="15" hasCustomPrompt="1"/>
          </p:nvPr>
        </p:nvSpPr>
        <p:spPr>
          <a:xfrm>
            <a:off x="4697844" y="5659438"/>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4173297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t list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BE2A17-657B-7544-A532-10FC95F7F77A}"/>
              </a:ext>
            </a:extLst>
          </p:cNvPr>
          <p:cNvSpPr/>
          <p:nvPr userDrawn="1"/>
        </p:nvSpPr>
        <p:spPr>
          <a:xfrm>
            <a:off x="0" y="0"/>
            <a:ext cx="1219200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310644-A0DF-6D4B-B698-87D5FCCB927F}"/>
              </a:ext>
            </a:extLst>
          </p:cNvPr>
          <p:cNvSpPr/>
          <p:nvPr userDrawn="1"/>
        </p:nvSpPr>
        <p:spPr>
          <a:xfrm>
            <a:off x="4447852" y="817544"/>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9" name="Oval 8">
            <a:extLst>
              <a:ext uri="{FF2B5EF4-FFF2-40B4-BE49-F238E27FC236}">
                <a16:creationId xmlns:a16="http://schemas.microsoft.com/office/drawing/2014/main" id="{8780A813-5D49-5646-84B4-1A027C726D38}"/>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2" name="Oval 11">
            <a:extLst>
              <a:ext uri="{FF2B5EF4-FFF2-40B4-BE49-F238E27FC236}">
                <a16:creationId xmlns:a16="http://schemas.microsoft.com/office/drawing/2014/main" id="{3BF6C249-561B-6C47-BB3C-C763F51DBE87}"/>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a:latin typeface="Red Hat Text" panose="02010303040201060303" pitchFamily="2" charset="0"/>
              <a:ea typeface="Red Hat Text" panose="02010303040201060303" pitchFamily="2" charset="0"/>
              <a:cs typeface="Red Hat Text" panose="02010303040201060303" pitchFamily="2" charset="0"/>
            </a:endParaRPr>
          </a:p>
        </p:txBody>
      </p:sp>
      <p:sp>
        <p:nvSpPr>
          <p:cNvPr id="15" name="Text Placeholder 12">
            <a:extLst>
              <a:ext uri="{FF2B5EF4-FFF2-40B4-BE49-F238E27FC236}">
                <a16:creationId xmlns:a16="http://schemas.microsoft.com/office/drawing/2014/main" id="{E39A31C5-B1DF-9047-9D34-A36E09415607}"/>
              </a:ext>
            </a:extLst>
          </p:cNvPr>
          <p:cNvSpPr txBox="1">
            <a:spLocks/>
          </p:cNvSpPr>
          <p:nvPr userDrawn="1"/>
        </p:nvSpPr>
        <p:spPr>
          <a:xfrm>
            <a:off x="4448302" y="833643"/>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a:t>
            </a:r>
          </a:p>
        </p:txBody>
      </p:sp>
      <p:sp>
        <p:nvSpPr>
          <p:cNvPr id="16" name="Text Placeholder 12">
            <a:extLst>
              <a:ext uri="{FF2B5EF4-FFF2-40B4-BE49-F238E27FC236}">
                <a16:creationId xmlns:a16="http://schemas.microsoft.com/office/drawing/2014/main" id="{D8A6DE10-9EAE-4942-8DE1-286CE0BF74B6}"/>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p>
        </p:txBody>
      </p:sp>
      <p:sp>
        <p:nvSpPr>
          <p:cNvPr id="17" name="Text Placeholder 12">
            <a:extLst>
              <a:ext uri="{FF2B5EF4-FFF2-40B4-BE49-F238E27FC236}">
                <a16:creationId xmlns:a16="http://schemas.microsoft.com/office/drawing/2014/main" id="{E8262D16-47D1-4F4F-9102-671FBF8B49A6}"/>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p:txBody>
      </p:sp>
      <p:sp>
        <p:nvSpPr>
          <p:cNvPr id="2" name="Text Placeholder 2">
            <a:extLst>
              <a:ext uri="{FF2B5EF4-FFF2-40B4-BE49-F238E27FC236}">
                <a16:creationId xmlns:a16="http://schemas.microsoft.com/office/drawing/2014/main" id="{8BAD70C8-B2AD-4F94-082B-BD5000A9ED40}"/>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List title</a:t>
            </a:r>
          </a:p>
        </p:txBody>
      </p:sp>
      <p:sp>
        <p:nvSpPr>
          <p:cNvPr id="3" name="Text Placeholder 3">
            <a:extLst>
              <a:ext uri="{FF2B5EF4-FFF2-40B4-BE49-F238E27FC236}">
                <a16:creationId xmlns:a16="http://schemas.microsoft.com/office/drawing/2014/main" id="{024A859B-1914-22D1-6248-2C8A9A141709}"/>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4" name="Text Placeholder 3">
            <a:extLst>
              <a:ext uri="{FF2B5EF4-FFF2-40B4-BE49-F238E27FC236}">
                <a16:creationId xmlns:a16="http://schemas.microsoft.com/office/drawing/2014/main" id="{A0EA3912-7301-D2CB-C311-25AE797F8A28}"/>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18" name="Text Placeholder 3">
            <a:extLst>
              <a:ext uri="{FF2B5EF4-FFF2-40B4-BE49-F238E27FC236}">
                <a16:creationId xmlns:a16="http://schemas.microsoft.com/office/drawing/2014/main" id="{837CBBC5-33A1-96A6-303E-7B37C0620138}"/>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point</a:t>
            </a:r>
          </a:p>
        </p:txBody>
      </p:sp>
      <p:sp>
        <p:nvSpPr>
          <p:cNvPr id="19" name="Text Placeholder 3">
            <a:extLst>
              <a:ext uri="{FF2B5EF4-FFF2-40B4-BE49-F238E27FC236}">
                <a16:creationId xmlns:a16="http://schemas.microsoft.com/office/drawing/2014/main" id="{C255051D-DBB9-E309-3FE5-B19EB6540C43}"/>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0" name="Text Placeholder 3">
            <a:extLst>
              <a:ext uri="{FF2B5EF4-FFF2-40B4-BE49-F238E27FC236}">
                <a16:creationId xmlns:a16="http://schemas.microsoft.com/office/drawing/2014/main" id="{6AE66E37-362E-DCE5-1A4B-C523B8955C9E}"/>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
        <p:nvSpPr>
          <p:cNvPr id="21" name="Text Placeholder 3">
            <a:extLst>
              <a:ext uri="{FF2B5EF4-FFF2-40B4-BE49-F238E27FC236}">
                <a16:creationId xmlns:a16="http://schemas.microsoft.com/office/drawing/2014/main" id="{0A41F296-79B7-1E25-658A-074A5E76A3C7}"/>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Lorem ipsum dolor sit </a:t>
            </a:r>
            <a:r>
              <a:rPr lang="en-US" err="1"/>
              <a:t>amet</a:t>
            </a:r>
            <a:r>
              <a:rPr lang="en-US"/>
              <a:t>, </a:t>
            </a:r>
            <a:r>
              <a:rPr lang="en-US" err="1"/>
              <a:t>consectetur</a:t>
            </a:r>
            <a:r>
              <a:rPr lang="en-US"/>
              <a:t>. Nam </a:t>
            </a:r>
            <a:r>
              <a:rPr lang="en-US" err="1"/>
              <a:t>interdum</a:t>
            </a:r>
            <a:r>
              <a:rPr lang="en-US"/>
              <a:t> </a:t>
            </a:r>
            <a:r>
              <a:rPr lang="en-US" err="1"/>
              <a:t>tempor</a:t>
            </a:r>
            <a:r>
              <a:rPr lang="en-US"/>
              <a:t> mi, in porta </a:t>
            </a:r>
            <a:r>
              <a:rPr lang="en-US" err="1"/>
              <a:t>nibh</a:t>
            </a:r>
            <a:r>
              <a:rPr lang="en-US"/>
              <a:t>. </a:t>
            </a:r>
            <a:r>
              <a:rPr lang="en-US" err="1"/>
              <a:t>Suspendisse</a:t>
            </a:r>
            <a:r>
              <a:rPr lang="en-US"/>
              <a:t> </a:t>
            </a:r>
            <a:r>
              <a:rPr lang="en-US" err="1"/>
              <a:t>risus</a:t>
            </a:r>
            <a:r>
              <a:rPr lang="en-US"/>
              <a:t> magna, </a:t>
            </a:r>
            <a:r>
              <a:rPr lang="en-US" err="1"/>
              <a:t>mollis</a:t>
            </a:r>
            <a:r>
              <a:rPr lang="en-US"/>
              <a:t> </a:t>
            </a:r>
            <a:r>
              <a:rPr lang="en-US" err="1"/>
              <a:t>ut</a:t>
            </a:r>
            <a:r>
              <a:rPr lang="en-US"/>
              <a:t> ipsum dolor (20 words).</a:t>
            </a:r>
          </a:p>
        </p:txBody>
      </p:sp>
    </p:spTree>
    <p:extLst>
      <p:ext uri="{BB962C8B-B14F-4D97-AF65-F5344CB8AC3E}">
        <p14:creationId xmlns:p14="http://schemas.microsoft.com/office/powerpoint/2010/main" val="11788220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medi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D85CD-E454-D844-B746-960822B4C1BB}"/>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F4A8B79D-0B82-ACB3-7A34-3A7C177B2459}"/>
              </a:ext>
            </a:extLst>
          </p:cNvPr>
          <p:cNvSpPr>
            <a:spLocks noGrp="1"/>
          </p:cNvSpPr>
          <p:nvPr>
            <p:ph type="body" sz="quarter" idx="11" hasCustomPrompt="1"/>
          </p:nvPr>
        </p:nvSpPr>
        <p:spPr>
          <a:xfrm>
            <a:off x="494357" y="1597735"/>
            <a:ext cx="3034570" cy="1166486"/>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for chart/media</a:t>
            </a:r>
          </a:p>
        </p:txBody>
      </p:sp>
      <p:sp>
        <p:nvSpPr>
          <p:cNvPr id="3" name="Text Placeholder 11">
            <a:extLst>
              <a:ext uri="{FF2B5EF4-FFF2-40B4-BE49-F238E27FC236}">
                <a16:creationId xmlns:a16="http://schemas.microsoft.com/office/drawing/2014/main" id="{93E01035-AC16-5D9D-BB56-2DBB6548A6AB}"/>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Subtitle</a:t>
            </a:r>
          </a:p>
        </p:txBody>
      </p:sp>
      <p:sp>
        <p:nvSpPr>
          <p:cNvPr id="12" name="Picture Placeholder 11">
            <a:extLst>
              <a:ext uri="{FF2B5EF4-FFF2-40B4-BE49-F238E27FC236}">
                <a16:creationId xmlns:a16="http://schemas.microsoft.com/office/drawing/2014/main" id="{AC541D16-07B5-CEFB-46AA-FE87B3F76ECC}"/>
              </a:ext>
            </a:extLst>
          </p:cNvPr>
          <p:cNvSpPr>
            <a:spLocks noGrp="1"/>
          </p:cNvSpPr>
          <p:nvPr>
            <p:ph type="pic" sz="quarter" idx="12"/>
          </p:nvPr>
        </p:nvSpPr>
        <p:spPr>
          <a:xfrm>
            <a:off x="4043680" y="10510"/>
            <a:ext cx="8148320" cy="6858000"/>
          </a:xfrm>
        </p:spPr>
        <p:txBody>
          <a:bodyPr/>
          <a:lstStyle/>
          <a:p>
            <a:endParaRPr lang="en-US"/>
          </a:p>
        </p:txBody>
      </p:sp>
      <p:sp>
        <p:nvSpPr>
          <p:cNvPr id="14" name="Text Placeholder 13">
            <a:extLst>
              <a:ext uri="{FF2B5EF4-FFF2-40B4-BE49-F238E27FC236}">
                <a16:creationId xmlns:a16="http://schemas.microsoft.com/office/drawing/2014/main" id="{7EC4DD95-2290-017A-2638-2B55946465E0}"/>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Caption caption caption.</a:t>
            </a:r>
            <a:endParaRPr lang="en-US"/>
          </a:p>
        </p:txBody>
      </p:sp>
    </p:spTree>
    <p:extLst>
      <p:ext uri="{BB962C8B-B14F-4D97-AF65-F5344CB8AC3E}">
        <p14:creationId xmlns:p14="http://schemas.microsoft.com/office/powerpoint/2010/main" val="3916737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medi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403BAF-8064-9D4D-B627-E575B23C3971}"/>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DBA9E666-5333-B228-F289-EB89438A323E}"/>
              </a:ext>
            </a:extLst>
          </p:cNvPr>
          <p:cNvSpPr>
            <a:spLocks noGrp="1"/>
          </p:cNvSpPr>
          <p:nvPr>
            <p:ph type="body" sz="quarter" idx="11" hasCustomPrompt="1"/>
          </p:nvPr>
        </p:nvSpPr>
        <p:spPr>
          <a:xfrm>
            <a:off x="494356" y="704356"/>
            <a:ext cx="7844573" cy="75338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Content slide title</a:t>
            </a:r>
          </a:p>
        </p:txBody>
      </p:sp>
      <p:sp>
        <p:nvSpPr>
          <p:cNvPr id="3" name="Picture Placeholder 11">
            <a:extLst>
              <a:ext uri="{FF2B5EF4-FFF2-40B4-BE49-F238E27FC236}">
                <a16:creationId xmlns:a16="http://schemas.microsoft.com/office/drawing/2014/main" id="{5F2A352D-7846-8FD4-DEB2-9F742C5B187F}"/>
              </a:ext>
            </a:extLst>
          </p:cNvPr>
          <p:cNvSpPr>
            <a:spLocks noGrp="1"/>
          </p:cNvSpPr>
          <p:nvPr>
            <p:ph type="pic" sz="quarter" idx="12"/>
          </p:nvPr>
        </p:nvSpPr>
        <p:spPr>
          <a:xfrm>
            <a:off x="608505" y="1600199"/>
            <a:ext cx="10916056" cy="4553445"/>
          </a:xfrm>
        </p:spPr>
        <p:txBody>
          <a:bodyPr/>
          <a:lstStyle/>
          <a:p>
            <a:endParaRPr lang="en-US"/>
          </a:p>
        </p:txBody>
      </p:sp>
    </p:spTree>
    <p:extLst>
      <p:ext uri="{BB962C8B-B14F-4D97-AF65-F5344CB8AC3E}">
        <p14:creationId xmlns:p14="http://schemas.microsoft.com/office/powerpoint/2010/main" val="4047862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recto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81BCBC-0367-4043-A17A-20E62CF65918}"/>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A4F90568-D3B2-1F40-8DC9-262A48264FEF}"/>
              </a:ext>
            </a:extLst>
          </p:cNvPr>
          <p:cNvSpPr txBox="1">
            <a:spLocks/>
          </p:cNvSpPr>
          <p:nvPr userDrawn="1"/>
        </p:nvSpPr>
        <p:spPr>
          <a:xfrm>
            <a:off x="4824642"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9" name="Picture Placeholder 2">
            <a:extLst>
              <a:ext uri="{FF2B5EF4-FFF2-40B4-BE49-F238E27FC236}">
                <a16:creationId xmlns:a16="http://schemas.microsoft.com/office/drawing/2014/main" id="{9C07D354-C51C-B54D-8884-6560A6028AED}"/>
              </a:ext>
            </a:extLst>
          </p:cNvPr>
          <p:cNvSpPr txBox="1">
            <a:spLocks/>
          </p:cNvSpPr>
          <p:nvPr userDrawn="1"/>
        </p:nvSpPr>
        <p:spPr>
          <a:xfrm>
            <a:off x="6527397"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11" name="Picture Placeholder 2">
            <a:extLst>
              <a:ext uri="{FF2B5EF4-FFF2-40B4-BE49-F238E27FC236}">
                <a16:creationId xmlns:a16="http://schemas.microsoft.com/office/drawing/2014/main" id="{56D35143-93D3-0949-8861-03292FABE953}"/>
              </a:ext>
            </a:extLst>
          </p:cNvPr>
          <p:cNvSpPr txBox="1">
            <a:spLocks/>
          </p:cNvSpPr>
          <p:nvPr userDrawn="1"/>
        </p:nvSpPr>
        <p:spPr>
          <a:xfrm>
            <a:off x="8230152"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13" name="Picture Placeholder 2">
            <a:extLst>
              <a:ext uri="{FF2B5EF4-FFF2-40B4-BE49-F238E27FC236}">
                <a16:creationId xmlns:a16="http://schemas.microsoft.com/office/drawing/2014/main" id="{FF524225-5BB0-124A-ABD9-A60478C10D3A}"/>
              </a:ext>
            </a:extLst>
          </p:cNvPr>
          <p:cNvSpPr txBox="1">
            <a:spLocks/>
          </p:cNvSpPr>
          <p:nvPr userDrawn="1"/>
        </p:nvSpPr>
        <p:spPr>
          <a:xfrm>
            <a:off x="9932907"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15" name="Picture Placeholder 2">
            <a:extLst>
              <a:ext uri="{FF2B5EF4-FFF2-40B4-BE49-F238E27FC236}">
                <a16:creationId xmlns:a16="http://schemas.microsoft.com/office/drawing/2014/main" id="{A2B5C3E6-BBA3-4D4F-A674-8F4373A8D93D}"/>
              </a:ext>
            </a:extLst>
          </p:cNvPr>
          <p:cNvSpPr txBox="1">
            <a:spLocks/>
          </p:cNvSpPr>
          <p:nvPr userDrawn="1"/>
        </p:nvSpPr>
        <p:spPr>
          <a:xfrm>
            <a:off x="4824642"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17" name="Picture Placeholder 2">
            <a:extLst>
              <a:ext uri="{FF2B5EF4-FFF2-40B4-BE49-F238E27FC236}">
                <a16:creationId xmlns:a16="http://schemas.microsoft.com/office/drawing/2014/main" id="{D3A80712-E69D-1B41-915C-FFBF05872D20}"/>
              </a:ext>
            </a:extLst>
          </p:cNvPr>
          <p:cNvSpPr txBox="1">
            <a:spLocks/>
          </p:cNvSpPr>
          <p:nvPr userDrawn="1"/>
        </p:nvSpPr>
        <p:spPr>
          <a:xfrm>
            <a:off x="6527397"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19" name="Picture Placeholder 2">
            <a:extLst>
              <a:ext uri="{FF2B5EF4-FFF2-40B4-BE49-F238E27FC236}">
                <a16:creationId xmlns:a16="http://schemas.microsoft.com/office/drawing/2014/main" id="{E0FF61B7-809A-8345-8821-F382ADDBCD07}"/>
              </a:ext>
            </a:extLst>
          </p:cNvPr>
          <p:cNvSpPr txBox="1">
            <a:spLocks/>
          </p:cNvSpPr>
          <p:nvPr userDrawn="1"/>
        </p:nvSpPr>
        <p:spPr>
          <a:xfrm>
            <a:off x="8230152"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21" name="Picture Placeholder 2">
            <a:extLst>
              <a:ext uri="{FF2B5EF4-FFF2-40B4-BE49-F238E27FC236}">
                <a16:creationId xmlns:a16="http://schemas.microsoft.com/office/drawing/2014/main" id="{82E08892-BAEB-A840-8C51-D08E5AEC92B8}"/>
              </a:ext>
            </a:extLst>
          </p:cNvPr>
          <p:cNvSpPr txBox="1">
            <a:spLocks/>
          </p:cNvSpPr>
          <p:nvPr userDrawn="1"/>
        </p:nvSpPr>
        <p:spPr>
          <a:xfrm>
            <a:off x="9932907"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a:p>
        </p:txBody>
      </p:sp>
      <p:sp>
        <p:nvSpPr>
          <p:cNvPr id="2" name="Text Placeholder 2">
            <a:extLst>
              <a:ext uri="{FF2B5EF4-FFF2-40B4-BE49-F238E27FC236}">
                <a16:creationId xmlns:a16="http://schemas.microsoft.com/office/drawing/2014/main" id="{64129317-2D3C-BF1C-5B84-1A30CF6AD466}"/>
              </a:ext>
            </a:extLst>
          </p:cNvPr>
          <p:cNvSpPr>
            <a:spLocks noGrp="1"/>
          </p:cNvSpPr>
          <p:nvPr>
            <p:ph type="body" sz="quarter" idx="11" hasCustomPrompt="1"/>
          </p:nvPr>
        </p:nvSpPr>
        <p:spPr>
          <a:xfrm>
            <a:off x="4702701" y="1597736"/>
            <a:ext cx="3527450" cy="865766"/>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Slide title</a:t>
            </a:r>
          </a:p>
        </p:txBody>
      </p:sp>
      <p:sp>
        <p:nvSpPr>
          <p:cNvPr id="3" name="Text Placeholder 13">
            <a:extLst>
              <a:ext uri="{FF2B5EF4-FFF2-40B4-BE49-F238E27FC236}">
                <a16:creationId xmlns:a16="http://schemas.microsoft.com/office/drawing/2014/main" id="{A0160E80-D3A3-7946-2067-4ACB35711C39}"/>
              </a:ext>
            </a:extLst>
          </p:cNvPr>
          <p:cNvSpPr>
            <a:spLocks noGrp="1"/>
          </p:cNvSpPr>
          <p:nvPr>
            <p:ph type="body" sz="quarter" idx="16" hasCustomPrompt="1"/>
          </p:nvPr>
        </p:nvSpPr>
        <p:spPr>
          <a:xfrm>
            <a:off x="4714322"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23" name="Text Placeholder 13">
            <a:extLst>
              <a:ext uri="{FF2B5EF4-FFF2-40B4-BE49-F238E27FC236}">
                <a16:creationId xmlns:a16="http://schemas.microsoft.com/office/drawing/2014/main" id="{559736B7-D5CA-9203-776E-1BDF6B057555}"/>
              </a:ext>
            </a:extLst>
          </p:cNvPr>
          <p:cNvSpPr>
            <a:spLocks noGrp="1"/>
          </p:cNvSpPr>
          <p:nvPr>
            <p:ph type="body" sz="quarter" idx="17" hasCustomPrompt="1"/>
          </p:nvPr>
        </p:nvSpPr>
        <p:spPr>
          <a:xfrm>
            <a:off x="4714322"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25" name="Text Placeholder 13">
            <a:extLst>
              <a:ext uri="{FF2B5EF4-FFF2-40B4-BE49-F238E27FC236}">
                <a16:creationId xmlns:a16="http://schemas.microsoft.com/office/drawing/2014/main" id="{5E4F741A-2685-C01F-2CBC-07FC9155DCD2}"/>
              </a:ext>
            </a:extLst>
          </p:cNvPr>
          <p:cNvSpPr>
            <a:spLocks noGrp="1"/>
          </p:cNvSpPr>
          <p:nvPr>
            <p:ph type="body" sz="quarter" idx="18" hasCustomPrompt="1"/>
          </p:nvPr>
        </p:nvSpPr>
        <p:spPr>
          <a:xfrm>
            <a:off x="6424215"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26" name="Text Placeholder 13">
            <a:extLst>
              <a:ext uri="{FF2B5EF4-FFF2-40B4-BE49-F238E27FC236}">
                <a16:creationId xmlns:a16="http://schemas.microsoft.com/office/drawing/2014/main" id="{3BC247D1-0D90-C9CF-575B-71764C2AF667}"/>
              </a:ext>
            </a:extLst>
          </p:cNvPr>
          <p:cNvSpPr>
            <a:spLocks noGrp="1"/>
          </p:cNvSpPr>
          <p:nvPr>
            <p:ph type="body" sz="quarter" idx="19" hasCustomPrompt="1"/>
          </p:nvPr>
        </p:nvSpPr>
        <p:spPr>
          <a:xfrm>
            <a:off x="6424215"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27" name="Text Placeholder 13">
            <a:extLst>
              <a:ext uri="{FF2B5EF4-FFF2-40B4-BE49-F238E27FC236}">
                <a16:creationId xmlns:a16="http://schemas.microsoft.com/office/drawing/2014/main" id="{76264121-3AC0-4A8F-DD2F-9CCB98076D02}"/>
              </a:ext>
            </a:extLst>
          </p:cNvPr>
          <p:cNvSpPr>
            <a:spLocks noGrp="1"/>
          </p:cNvSpPr>
          <p:nvPr>
            <p:ph type="body" sz="quarter" idx="20" hasCustomPrompt="1"/>
          </p:nvPr>
        </p:nvSpPr>
        <p:spPr>
          <a:xfrm>
            <a:off x="8133634"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28" name="Text Placeholder 13">
            <a:extLst>
              <a:ext uri="{FF2B5EF4-FFF2-40B4-BE49-F238E27FC236}">
                <a16:creationId xmlns:a16="http://schemas.microsoft.com/office/drawing/2014/main" id="{EF80DE8A-79A9-6D73-6983-B2363E8C6AC6}"/>
              </a:ext>
            </a:extLst>
          </p:cNvPr>
          <p:cNvSpPr>
            <a:spLocks noGrp="1"/>
          </p:cNvSpPr>
          <p:nvPr>
            <p:ph type="body" sz="quarter" idx="21" hasCustomPrompt="1"/>
          </p:nvPr>
        </p:nvSpPr>
        <p:spPr>
          <a:xfrm>
            <a:off x="8133634"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29" name="Text Placeholder 13">
            <a:extLst>
              <a:ext uri="{FF2B5EF4-FFF2-40B4-BE49-F238E27FC236}">
                <a16:creationId xmlns:a16="http://schemas.microsoft.com/office/drawing/2014/main" id="{C858897D-89E1-E058-E99D-C716DAE8A16B}"/>
              </a:ext>
            </a:extLst>
          </p:cNvPr>
          <p:cNvSpPr>
            <a:spLocks noGrp="1"/>
          </p:cNvSpPr>
          <p:nvPr>
            <p:ph type="body" sz="quarter" idx="22" hasCustomPrompt="1"/>
          </p:nvPr>
        </p:nvSpPr>
        <p:spPr>
          <a:xfrm>
            <a:off x="9825450"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30" name="Text Placeholder 13">
            <a:extLst>
              <a:ext uri="{FF2B5EF4-FFF2-40B4-BE49-F238E27FC236}">
                <a16:creationId xmlns:a16="http://schemas.microsoft.com/office/drawing/2014/main" id="{344AC905-828F-DB53-DF45-C0D99AC8873A}"/>
              </a:ext>
            </a:extLst>
          </p:cNvPr>
          <p:cNvSpPr>
            <a:spLocks noGrp="1"/>
          </p:cNvSpPr>
          <p:nvPr>
            <p:ph type="body" sz="quarter" idx="23" hasCustomPrompt="1"/>
          </p:nvPr>
        </p:nvSpPr>
        <p:spPr>
          <a:xfrm>
            <a:off x="9825450"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31" name="Text Placeholder 13">
            <a:extLst>
              <a:ext uri="{FF2B5EF4-FFF2-40B4-BE49-F238E27FC236}">
                <a16:creationId xmlns:a16="http://schemas.microsoft.com/office/drawing/2014/main" id="{934631C4-F0C0-4BA1-7F36-BC0B82A5EE8A}"/>
              </a:ext>
            </a:extLst>
          </p:cNvPr>
          <p:cNvSpPr>
            <a:spLocks noGrp="1"/>
          </p:cNvSpPr>
          <p:nvPr>
            <p:ph type="body" sz="quarter" idx="24" hasCustomPrompt="1"/>
          </p:nvPr>
        </p:nvSpPr>
        <p:spPr>
          <a:xfrm>
            <a:off x="4726046"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32" name="Text Placeholder 13">
            <a:extLst>
              <a:ext uri="{FF2B5EF4-FFF2-40B4-BE49-F238E27FC236}">
                <a16:creationId xmlns:a16="http://schemas.microsoft.com/office/drawing/2014/main" id="{D21B8C51-D844-4AB2-88E8-60AAD54F8FF8}"/>
              </a:ext>
            </a:extLst>
          </p:cNvPr>
          <p:cNvSpPr>
            <a:spLocks noGrp="1"/>
          </p:cNvSpPr>
          <p:nvPr>
            <p:ph type="body" sz="quarter" idx="25" hasCustomPrompt="1"/>
          </p:nvPr>
        </p:nvSpPr>
        <p:spPr>
          <a:xfrm>
            <a:off x="4726046"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33" name="Text Placeholder 13">
            <a:extLst>
              <a:ext uri="{FF2B5EF4-FFF2-40B4-BE49-F238E27FC236}">
                <a16:creationId xmlns:a16="http://schemas.microsoft.com/office/drawing/2014/main" id="{9A01C2E5-335D-9A94-4DF2-AA425FA4B876}"/>
              </a:ext>
            </a:extLst>
          </p:cNvPr>
          <p:cNvSpPr>
            <a:spLocks noGrp="1"/>
          </p:cNvSpPr>
          <p:nvPr>
            <p:ph type="body" sz="quarter" idx="26" hasCustomPrompt="1"/>
          </p:nvPr>
        </p:nvSpPr>
        <p:spPr>
          <a:xfrm>
            <a:off x="6435939"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34" name="Text Placeholder 13">
            <a:extLst>
              <a:ext uri="{FF2B5EF4-FFF2-40B4-BE49-F238E27FC236}">
                <a16:creationId xmlns:a16="http://schemas.microsoft.com/office/drawing/2014/main" id="{0496F0D6-3220-9B0A-A01A-BED4A76B5570}"/>
              </a:ext>
            </a:extLst>
          </p:cNvPr>
          <p:cNvSpPr>
            <a:spLocks noGrp="1"/>
          </p:cNvSpPr>
          <p:nvPr>
            <p:ph type="body" sz="quarter" idx="27" hasCustomPrompt="1"/>
          </p:nvPr>
        </p:nvSpPr>
        <p:spPr>
          <a:xfrm>
            <a:off x="6435939"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35" name="Text Placeholder 13">
            <a:extLst>
              <a:ext uri="{FF2B5EF4-FFF2-40B4-BE49-F238E27FC236}">
                <a16:creationId xmlns:a16="http://schemas.microsoft.com/office/drawing/2014/main" id="{6916F8E2-7406-DA21-DAFE-F9CB3134D427}"/>
              </a:ext>
            </a:extLst>
          </p:cNvPr>
          <p:cNvSpPr>
            <a:spLocks noGrp="1"/>
          </p:cNvSpPr>
          <p:nvPr>
            <p:ph type="body" sz="quarter" idx="28" hasCustomPrompt="1"/>
          </p:nvPr>
        </p:nvSpPr>
        <p:spPr>
          <a:xfrm>
            <a:off x="8145358"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36" name="Text Placeholder 13">
            <a:extLst>
              <a:ext uri="{FF2B5EF4-FFF2-40B4-BE49-F238E27FC236}">
                <a16:creationId xmlns:a16="http://schemas.microsoft.com/office/drawing/2014/main" id="{4A4E4F4D-8295-37F0-A2BB-D69F44BBA5A7}"/>
              </a:ext>
            </a:extLst>
          </p:cNvPr>
          <p:cNvSpPr>
            <a:spLocks noGrp="1"/>
          </p:cNvSpPr>
          <p:nvPr>
            <p:ph type="body" sz="quarter" idx="29" hasCustomPrompt="1"/>
          </p:nvPr>
        </p:nvSpPr>
        <p:spPr>
          <a:xfrm>
            <a:off x="8145358"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37" name="Text Placeholder 13">
            <a:extLst>
              <a:ext uri="{FF2B5EF4-FFF2-40B4-BE49-F238E27FC236}">
                <a16:creationId xmlns:a16="http://schemas.microsoft.com/office/drawing/2014/main" id="{21060C48-0BA8-22D6-03F5-194B3E9D73BE}"/>
              </a:ext>
            </a:extLst>
          </p:cNvPr>
          <p:cNvSpPr>
            <a:spLocks noGrp="1"/>
          </p:cNvSpPr>
          <p:nvPr>
            <p:ph type="body" sz="quarter" idx="30" hasCustomPrompt="1"/>
          </p:nvPr>
        </p:nvSpPr>
        <p:spPr>
          <a:xfrm>
            <a:off x="9837174"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err="1"/>
              <a:t>Firstname</a:t>
            </a:r>
            <a:r>
              <a:rPr lang="en-US" sz="1200"/>
              <a:t> </a:t>
            </a:r>
            <a:r>
              <a:rPr lang="en-US" sz="1200" err="1"/>
              <a:t>Lastname</a:t>
            </a:r>
            <a:endParaRPr lang="en-US" sz="1200"/>
          </a:p>
        </p:txBody>
      </p:sp>
      <p:sp>
        <p:nvSpPr>
          <p:cNvPr id="38" name="Text Placeholder 13">
            <a:extLst>
              <a:ext uri="{FF2B5EF4-FFF2-40B4-BE49-F238E27FC236}">
                <a16:creationId xmlns:a16="http://schemas.microsoft.com/office/drawing/2014/main" id="{79070A9F-679F-7178-AFFE-E98DA00D019C}"/>
              </a:ext>
            </a:extLst>
          </p:cNvPr>
          <p:cNvSpPr>
            <a:spLocks noGrp="1"/>
          </p:cNvSpPr>
          <p:nvPr>
            <p:ph type="body" sz="quarter" idx="31" hasCustomPrompt="1"/>
          </p:nvPr>
        </p:nvSpPr>
        <p:spPr>
          <a:xfrm>
            <a:off x="9837174"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a:t>Title</a:t>
            </a:r>
          </a:p>
        </p:txBody>
      </p:sp>
      <p:sp>
        <p:nvSpPr>
          <p:cNvPr id="39" name="Picture Placeholder 11">
            <a:extLst>
              <a:ext uri="{FF2B5EF4-FFF2-40B4-BE49-F238E27FC236}">
                <a16:creationId xmlns:a16="http://schemas.microsoft.com/office/drawing/2014/main" id="{6A722B91-97DA-E78C-123D-87754054A99F}"/>
              </a:ext>
            </a:extLst>
          </p:cNvPr>
          <p:cNvSpPr>
            <a:spLocks noGrp="1"/>
          </p:cNvSpPr>
          <p:nvPr>
            <p:ph type="pic" sz="quarter" idx="12"/>
          </p:nvPr>
        </p:nvSpPr>
        <p:spPr>
          <a:xfrm>
            <a:off x="4824642" y="2819400"/>
            <a:ext cx="971142" cy="1216335"/>
          </a:xfrm>
        </p:spPr>
        <p:txBody>
          <a:bodyPr>
            <a:normAutofit/>
          </a:bodyPr>
          <a:lstStyle>
            <a:lvl1pPr>
              <a:defRPr sz="1200"/>
            </a:lvl1pPr>
          </a:lstStyle>
          <a:p>
            <a:endParaRPr lang="en-US"/>
          </a:p>
        </p:txBody>
      </p:sp>
      <p:sp>
        <p:nvSpPr>
          <p:cNvPr id="40" name="Picture Placeholder 11">
            <a:extLst>
              <a:ext uri="{FF2B5EF4-FFF2-40B4-BE49-F238E27FC236}">
                <a16:creationId xmlns:a16="http://schemas.microsoft.com/office/drawing/2014/main" id="{80E93CF9-D6A1-4204-8192-F5A48DBDAD54}"/>
              </a:ext>
            </a:extLst>
          </p:cNvPr>
          <p:cNvSpPr>
            <a:spLocks noGrp="1"/>
          </p:cNvSpPr>
          <p:nvPr>
            <p:ph type="pic" sz="quarter" idx="32"/>
          </p:nvPr>
        </p:nvSpPr>
        <p:spPr>
          <a:xfrm>
            <a:off x="6527397" y="2826225"/>
            <a:ext cx="971142" cy="1216335"/>
          </a:xfrm>
        </p:spPr>
        <p:txBody>
          <a:bodyPr>
            <a:normAutofit/>
          </a:bodyPr>
          <a:lstStyle>
            <a:lvl1pPr>
              <a:defRPr sz="1200"/>
            </a:lvl1pPr>
          </a:lstStyle>
          <a:p>
            <a:endParaRPr lang="en-US"/>
          </a:p>
        </p:txBody>
      </p:sp>
      <p:sp>
        <p:nvSpPr>
          <p:cNvPr id="41" name="Picture Placeholder 11">
            <a:extLst>
              <a:ext uri="{FF2B5EF4-FFF2-40B4-BE49-F238E27FC236}">
                <a16:creationId xmlns:a16="http://schemas.microsoft.com/office/drawing/2014/main" id="{07F8EC24-5F6A-54DA-0970-CA0BCFF6CE60}"/>
              </a:ext>
            </a:extLst>
          </p:cNvPr>
          <p:cNvSpPr>
            <a:spLocks noGrp="1"/>
          </p:cNvSpPr>
          <p:nvPr>
            <p:ph type="pic" sz="quarter" idx="33"/>
          </p:nvPr>
        </p:nvSpPr>
        <p:spPr>
          <a:xfrm>
            <a:off x="8230152" y="2819399"/>
            <a:ext cx="971142" cy="1216335"/>
          </a:xfrm>
        </p:spPr>
        <p:txBody>
          <a:bodyPr>
            <a:normAutofit/>
          </a:bodyPr>
          <a:lstStyle>
            <a:lvl1pPr>
              <a:defRPr sz="1200"/>
            </a:lvl1pPr>
          </a:lstStyle>
          <a:p>
            <a:endParaRPr lang="en-US"/>
          </a:p>
        </p:txBody>
      </p:sp>
      <p:sp>
        <p:nvSpPr>
          <p:cNvPr id="42" name="Picture Placeholder 11">
            <a:extLst>
              <a:ext uri="{FF2B5EF4-FFF2-40B4-BE49-F238E27FC236}">
                <a16:creationId xmlns:a16="http://schemas.microsoft.com/office/drawing/2014/main" id="{ECAA0A1E-02D3-A80C-B6B5-9DFE99BF633E}"/>
              </a:ext>
            </a:extLst>
          </p:cNvPr>
          <p:cNvSpPr>
            <a:spLocks noGrp="1"/>
          </p:cNvSpPr>
          <p:nvPr>
            <p:ph type="pic" sz="quarter" idx="34"/>
          </p:nvPr>
        </p:nvSpPr>
        <p:spPr>
          <a:xfrm>
            <a:off x="9932907" y="2819398"/>
            <a:ext cx="971142" cy="1216335"/>
          </a:xfrm>
        </p:spPr>
        <p:txBody>
          <a:bodyPr>
            <a:normAutofit/>
          </a:bodyPr>
          <a:lstStyle>
            <a:lvl1pPr>
              <a:defRPr sz="1200"/>
            </a:lvl1pPr>
          </a:lstStyle>
          <a:p>
            <a:endParaRPr lang="en-US"/>
          </a:p>
        </p:txBody>
      </p:sp>
      <p:sp>
        <p:nvSpPr>
          <p:cNvPr id="43" name="Picture Placeholder 11">
            <a:extLst>
              <a:ext uri="{FF2B5EF4-FFF2-40B4-BE49-F238E27FC236}">
                <a16:creationId xmlns:a16="http://schemas.microsoft.com/office/drawing/2014/main" id="{632C2437-1449-7B2C-922C-1C36C84EAFA5}"/>
              </a:ext>
            </a:extLst>
          </p:cNvPr>
          <p:cNvSpPr>
            <a:spLocks noGrp="1"/>
          </p:cNvSpPr>
          <p:nvPr>
            <p:ph type="pic" sz="quarter" idx="35"/>
          </p:nvPr>
        </p:nvSpPr>
        <p:spPr>
          <a:xfrm>
            <a:off x="4824642" y="4666558"/>
            <a:ext cx="971142" cy="1216335"/>
          </a:xfrm>
        </p:spPr>
        <p:txBody>
          <a:bodyPr>
            <a:normAutofit/>
          </a:bodyPr>
          <a:lstStyle>
            <a:lvl1pPr>
              <a:defRPr sz="1200"/>
            </a:lvl1pPr>
          </a:lstStyle>
          <a:p>
            <a:endParaRPr lang="en-US"/>
          </a:p>
        </p:txBody>
      </p:sp>
      <p:sp>
        <p:nvSpPr>
          <p:cNvPr id="44" name="Picture Placeholder 11">
            <a:extLst>
              <a:ext uri="{FF2B5EF4-FFF2-40B4-BE49-F238E27FC236}">
                <a16:creationId xmlns:a16="http://schemas.microsoft.com/office/drawing/2014/main" id="{4E432266-FED0-FD3A-CA21-BED41166E0F7}"/>
              </a:ext>
            </a:extLst>
          </p:cNvPr>
          <p:cNvSpPr>
            <a:spLocks noGrp="1"/>
          </p:cNvSpPr>
          <p:nvPr>
            <p:ph type="pic" sz="quarter" idx="36"/>
          </p:nvPr>
        </p:nvSpPr>
        <p:spPr>
          <a:xfrm>
            <a:off x="6527397" y="4673383"/>
            <a:ext cx="971142" cy="1216335"/>
          </a:xfrm>
        </p:spPr>
        <p:txBody>
          <a:bodyPr>
            <a:normAutofit/>
          </a:bodyPr>
          <a:lstStyle>
            <a:lvl1pPr>
              <a:defRPr sz="1200"/>
            </a:lvl1pPr>
          </a:lstStyle>
          <a:p>
            <a:endParaRPr lang="en-US"/>
          </a:p>
        </p:txBody>
      </p:sp>
      <p:sp>
        <p:nvSpPr>
          <p:cNvPr id="45" name="Picture Placeholder 11">
            <a:extLst>
              <a:ext uri="{FF2B5EF4-FFF2-40B4-BE49-F238E27FC236}">
                <a16:creationId xmlns:a16="http://schemas.microsoft.com/office/drawing/2014/main" id="{C6856CC4-C2E0-B109-BB63-7044E72F3A81}"/>
              </a:ext>
            </a:extLst>
          </p:cNvPr>
          <p:cNvSpPr>
            <a:spLocks noGrp="1"/>
          </p:cNvSpPr>
          <p:nvPr>
            <p:ph type="pic" sz="quarter" idx="37"/>
          </p:nvPr>
        </p:nvSpPr>
        <p:spPr>
          <a:xfrm>
            <a:off x="8230152" y="4666557"/>
            <a:ext cx="971142" cy="1216335"/>
          </a:xfrm>
        </p:spPr>
        <p:txBody>
          <a:bodyPr>
            <a:normAutofit/>
          </a:bodyPr>
          <a:lstStyle>
            <a:lvl1pPr>
              <a:defRPr sz="1200"/>
            </a:lvl1pPr>
          </a:lstStyle>
          <a:p>
            <a:endParaRPr lang="en-US"/>
          </a:p>
        </p:txBody>
      </p:sp>
      <p:sp>
        <p:nvSpPr>
          <p:cNvPr id="46" name="Picture Placeholder 11">
            <a:extLst>
              <a:ext uri="{FF2B5EF4-FFF2-40B4-BE49-F238E27FC236}">
                <a16:creationId xmlns:a16="http://schemas.microsoft.com/office/drawing/2014/main" id="{206515A9-0840-D221-B501-5117FAFFB67E}"/>
              </a:ext>
            </a:extLst>
          </p:cNvPr>
          <p:cNvSpPr>
            <a:spLocks noGrp="1"/>
          </p:cNvSpPr>
          <p:nvPr>
            <p:ph type="pic" sz="quarter" idx="38"/>
          </p:nvPr>
        </p:nvSpPr>
        <p:spPr>
          <a:xfrm>
            <a:off x="9932907" y="4666556"/>
            <a:ext cx="971142" cy="1216335"/>
          </a:xfrm>
        </p:spPr>
        <p:txBody>
          <a:bodyPr>
            <a:normAutofit/>
          </a:bodyPr>
          <a:lstStyle>
            <a:lvl1pPr>
              <a:defRPr sz="1200"/>
            </a:lvl1pPr>
          </a:lstStyle>
          <a:p>
            <a:endParaRPr lang="en-US"/>
          </a:p>
        </p:txBody>
      </p:sp>
    </p:spTree>
    <p:extLst>
      <p:ext uri="{BB962C8B-B14F-4D97-AF65-F5344CB8AC3E}">
        <p14:creationId xmlns:p14="http://schemas.microsoft.com/office/powerpoint/2010/main" val="34326360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line projec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290EC4-F404-3546-A207-BBA0505A4F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38600" y="0"/>
            <a:ext cx="8153400" cy="6858000"/>
          </a:xfrm>
          <a:prstGeom prst="rect">
            <a:avLst/>
          </a:prstGeom>
        </p:spPr>
      </p:pic>
      <p:sp>
        <p:nvSpPr>
          <p:cNvPr id="7" name="Picture Placeholder 15">
            <a:extLst>
              <a:ext uri="{FF2B5EF4-FFF2-40B4-BE49-F238E27FC236}">
                <a16:creationId xmlns:a16="http://schemas.microsoft.com/office/drawing/2014/main" id="{CD2269A2-4CB1-C947-B771-B354BBE1389F}"/>
              </a:ext>
            </a:extLst>
          </p:cNvPr>
          <p:cNvSpPr txBox="1">
            <a:spLocks/>
          </p:cNvSpPr>
          <p:nvPr userDrawn="1"/>
        </p:nvSpPr>
        <p:spPr>
          <a:xfrm>
            <a:off x="5232401" y="1357461"/>
            <a:ext cx="5627278" cy="3506770"/>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a:solidFill>
                  <a:schemeClr val="bg1">
                    <a:lumMod val="75000"/>
                  </a:schemeClr>
                </a:solidFill>
              </a:rPr>
              <a:t>Insert Picture</a:t>
            </a:r>
          </a:p>
        </p:txBody>
      </p:sp>
      <p:sp>
        <p:nvSpPr>
          <p:cNvPr id="2" name="Text Placeholder 2">
            <a:extLst>
              <a:ext uri="{FF2B5EF4-FFF2-40B4-BE49-F238E27FC236}">
                <a16:creationId xmlns:a16="http://schemas.microsoft.com/office/drawing/2014/main" id="{2DE35F10-EC04-E41F-55B8-CC2C32B8B467}"/>
              </a:ext>
            </a:extLst>
          </p:cNvPr>
          <p:cNvSpPr>
            <a:spLocks noGrp="1"/>
          </p:cNvSpPr>
          <p:nvPr>
            <p:ph type="body" sz="quarter" idx="11" hasCustomPrompt="1"/>
          </p:nvPr>
        </p:nvSpPr>
        <p:spPr>
          <a:xfrm>
            <a:off x="494357" y="145788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Online project slide</a:t>
            </a:r>
          </a:p>
        </p:txBody>
      </p:sp>
      <p:sp>
        <p:nvSpPr>
          <p:cNvPr id="3" name="Text Placeholder 11">
            <a:extLst>
              <a:ext uri="{FF2B5EF4-FFF2-40B4-BE49-F238E27FC236}">
                <a16:creationId xmlns:a16="http://schemas.microsoft.com/office/drawing/2014/main" id="{B5F65C0B-062C-22A5-F900-8CF70C48D309}"/>
              </a:ext>
            </a:extLst>
          </p:cNvPr>
          <p:cNvSpPr>
            <a:spLocks noGrp="1"/>
          </p:cNvSpPr>
          <p:nvPr>
            <p:ph type="body" sz="quarter" idx="15" hasCustomPrompt="1"/>
          </p:nvPr>
        </p:nvSpPr>
        <p:spPr>
          <a:xfrm>
            <a:off x="497984" y="3185056"/>
            <a:ext cx="312574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Find us online</a:t>
            </a:r>
          </a:p>
        </p:txBody>
      </p:sp>
      <p:sp>
        <p:nvSpPr>
          <p:cNvPr id="4" name="Picture Placeholder 11">
            <a:extLst>
              <a:ext uri="{FF2B5EF4-FFF2-40B4-BE49-F238E27FC236}">
                <a16:creationId xmlns:a16="http://schemas.microsoft.com/office/drawing/2014/main" id="{DB8010E5-E62D-77DA-FD6C-8AB9E8B9EFCB}"/>
              </a:ext>
            </a:extLst>
          </p:cNvPr>
          <p:cNvSpPr>
            <a:spLocks noGrp="1"/>
          </p:cNvSpPr>
          <p:nvPr>
            <p:ph type="pic" sz="quarter" idx="12"/>
          </p:nvPr>
        </p:nvSpPr>
        <p:spPr>
          <a:xfrm>
            <a:off x="5232401" y="1357461"/>
            <a:ext cx="5627278" cy="3506770"/>
          </a:xfrm>
        </p:spPr>
        <p:txBody>
          <a:bodyPr/>
          <a:lstStyle/>
          <a:p>
            <a:endParaRPr lang="en-US"/>
          </a:p>
        </p:txBody>
      </p:sp>
      <p:sp>
        <p:nvSpPr>
          <p:cNvPr id="12" name="Text Placeholder 11">
            <a:extLst>
              <a:ext uri="{FF2B5EF4-FFF2-40B4-BE49-F238E27FC236}">
                <a16:creationId xmlns:a16="http://schemas.microsoft.com/office/drawing/2014/main" id="{A17ADC7F-F38C-D0D6-E631-DEF93D8A27F2}"/>
              </a:ext>
            </a:extLst>
          </p:cNvPr>
          <p:cNvSpPr>
            <a:spLocks noGrp="1"/>
          </p:cNvSpPr>
          <p:nvPr>
            <p:ph type="body" sz="quarter" idx="16" hasCustomPrompt="1"/>
          </p:nvPr>
        </p:nvSpPr>
        <p:spPr>
          <a:xfrm>
            <a:off x="6096000" y="6448190"/>
            <a:ext cx="3684588" cy="379412"/>
          </a:xfrm>
        </p:spPr>
        <p:txBody>
          <a:bodyPr>
            <a:normAutofit/>
          </a:bodyPr>
          <a:lstStyle>
            <a:lvl1pPr marL="0" indent="0" algn="ctr">
              <a:buNone/>
              <a:defRPr sz="1200">
                <a:solidFill>
                  <a:schemeClr val="bg1"/>
                </a:solidFill>
                <a:latin typeface="+mn-lt"/>
              </a:defRPr>
            </a:lvl1pPr>
          </a:lstStyle>
          <a:p>
            <a:r>
              <a:rPr lang="en-US"/>
              <a:t>Website » http://</a:t>
            </a:r>
            <a:r>
              <a:rPr lang="en-US" err="1"/>
              <a:t>website.yale.edu</a:t>
            </a:r>
            <a:r>
              <a:rPr lang="en-US"/>
              <a:t>/your-website</a:t>
            </a:r>
          </a:p>
        </p:txBody>
      </p:sp>
      <p:sp>
        <p:nvSpPr>
          <p:cNvPr id="14" name="Text Placeholder 13">
            <a:extLst>
              <a:ext uri="{FF2B5EF4-FFF2-40B4-BE49-F238E27FC236}">
                <a16:creationId xmlns:a16="http://schemas.microsoft.com/office/drawing/2014/main" id="{EB9D748A-A5E5-D8DC-3722-F92B763BEAF4}"/>
              </a:ext>
            </a:extLst>
          </p:cNvPr>
          <p:cNvSpPr>
            <a:spLocks noGrp="1"/>
          </p:cNvSpPr>
          <p:nvPr>
            <p:ph type="body" sz="quarter" idx="17" hasCustomPrompt="1"/>
          </p:nvPr>
        </p:nvSpPr>
        <p:spPr>
          <a:xfrm>
            <a:off x="493713" y="4037013"/>
            <a:ext cx="3035300" cy="2411412"/>
          </a:xfrm>
        </p:spPr>
        <p:txBody>
          <a:bodyPr>
            <a:normAutofit/>
          </a:bodyPr>
          <a:lstStyle>
            <a:lvl1pPr marL="0" indent="0">
              <a:lnSpc>
                <a:spcPct val="100000"/>
              </a:lnSpc>
              <a:buNone/>
              <a:defRPr sz="1800">
                <a:latin typeface="+mn-lt"/>
              </a:defRPr>
            </a:lvl1pPr>
          </a:lstStyle>
          <a:p>
            <a:r>
              <a:rPr lang="en-US"/>
              <a:t>Take a screenshot of your featured website and then click the icon to drop it in the image area (20 words).</a:t>
            </a:r>
          </a:p>
        </p:txBody>
      </p:sp>
    </p:spTree>
    <p:extLst>
      <p:ext uri="{BB962C8B-B14F-4D97-AF65-F5344CB8AC3E}">
        <p14:creationId xmlns:p14="http://schemas.microsoft.com/office/powerpoint/2010/main" val="9284641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eedback with QR code whit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B16F178-7842-A54F-8D5F-D641A19890FC}"/>
              </a:ext>
            </a:extLst>
          </p:cNvPr>
          <p:cNvSpPr txBox="1">
            <a:spLocks/>
          </p:cNvSpPr>
          <p:nvPr userDrawn="1"/>
        </p:nvSpPr>
        <p:spPr>
          <a:xfrm>
            <a:off x="606479" y="4860167"/>
            <a:ext cx="1084262" cy="1084263"/>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p>
        </p:txBody>
      </p:sp>
      <p:sp>
        <p:nvSpPr>
          <p:cNvPr id="2" name="Text Placeholder 2">
            <a:extLst>
              <a:ext uri="{FF2B5EF4-FFF2-40B4-BE49-F238E27FC236}">
                <a16:creationId xmlns:a16="http://schemas.microsoft.com/office/drawing/2014/main" id="{7CC1B182-D4DD-F8BD-8CC1-66B245D8F485}"/>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Tell us what you think!</a:t>
            </a:r>
          </a:p>
        </p:txBody>
      </p:sp>
      <p:sp>
        <p:nvSpPr>
          <p:cNvPr id="3" name="Picture Placeholder 11">
            <a:extLst>
              <a:ext uri="{FF2B5EF4-FFF2-40B4-BE49-F238E27FC236}">
                <a16:creationId xmlns:a16="http://schemas.microsoft.com/office/drawing/2014/main" id="{6A6B2AE9-6CDF-969F-D399-60D84B7CD4E6}"/>
              </a:ext>
            </a:extLst>
          </p:cNvPr>
          <p:cNvSpPr>
            <a:spLocks noGrp="1"/>
          </p:cNvSpPr>
          <p:nvPr>
            <p:ph type="pic" sz="quarter" idx="12"/>
          </p:nvPr>
        </p:nvSpPr>
        <p:spPr>
          <a:xfrm>
            <a:off x="4043680" y="10510"/>
            <a:ext cx="8148320" cy="6858000"/>
          </a:xfrm>
        </p:spPr>
        <p:txBody>
          <a:bodyPr/>
          <a:lstStyle/>
          <a:p>
            <a:endParaRPr lang="en-US"/>
          </a:p>
        </p:txBody>
      </p:sp>
      <p:sp>
        <p:nvSpPr>
          <p:cNvPr id="4" name="Text Placeholder 13">
            <a:extLst>
              <a:ext uri="{FF2B5EF4-FFF2-40B4-BE49-F238E27FC236}">
                <a16:creationId xmlns:a16="http://schemas.microsoft.com/office/drawing/2014/main" id="{A306310C-0D07-9073-11FD-B79CC84D5E13}"/>
              </a:ext>
            </a:extLst>
          </p:cNvPr>
          <p:cNvSpPr>
            <a:spLocks noGrp="1"/>
          </p:cNvSpPr>
          <p:nvPr>
            <p:ph type="body" sz="quarter" idx="17" hasCustomPrompt="1"/>
          </p:nvPr>
        </p:nvSpPr>
        <p:spPr>
          <a:xfrm>
            <a:off x="493713" y="3194533"/>
            <a:ext cx="3035300" cy="1376693"/>
          </a:xfrm>
        </p:spPr>
        <p:txBody>
          <a:bodyPr>
            <a:normAutofit/>
          </a:bodyPr>
          <a:lstStyle>
            <a:lvl1pPr marL="0" indent="0">
              <a:lnSpc>
                <a:spcPct val="100000"/>
              </a:lnSpc>
              <a:buNone/>
              <a:defRPr sz="1800">
                <a:latin typeface="+mn-lt"/>
              </a:defRPr>
            </a:lvl1pPr>
          </a:lstStyle>
          <a:p>
            <a:r>
              <a:rPr lang="en-US"/>
              <a:t>Place a QR code to your website or feedback form below.</a:t>
            </a:r>
          </a:p>
        </p:txBody>
      </p:sp>
      <p:sp>
        <p:nvSpPr>
          <p:cNvPr id="10" name="Picture Placeholder 9">
            <a:extLst>
              <a:ext uri="{FF2B5EF4-FFF2-40B4-BE49-F238E27FC236}">
                <a16:creationId xmlns:a16="http://schemas.microsoft.com/office/drawing/2014/main" id="{3E53AE5A-06F1-92A0-DDB0-E05BD3CBEE68}"/>
              </a:ext>
            </a:extLst>
          </p:cNvPr>
          <p:cNvSpPr>
            <a:spLocks noGrp="1"/>
          </p:cNvSpPr>
          <p:nvPr>
            <p:ph type="pic" sz="quarter" idx="18"/>
          </p:nvPr>
        </p:nvSpPr>
        <p:spPr>
          <a:xfrm>
            <a:off x="606425" y="4860925"/>
            <a:ext cx="1084263" cy="1084263"/>
          </a:xfrm>
        </p:spPr>
        <p:txBody>
          <a:bodyPr>
            <a:normAutofit/>
          </a:bodyPr>
          <a:lstStyle>
            <a:lvl1pPr>
              <a:defRPr sz="1200"/>
            </a:lvl1pPr>
          </a:lstStyle>
          <a:p>
            <a:endParaRPr lang="en-US"/>
          </a:p>
        </p:txBody>
      </p:sp>
    </p:spTree>
    <p:extLst>
      <p:ext uri="{BB962C8B-B14F-4D97-AF65-F5344CB8AC3E}">
        <p14:creationId xmlns:p14="http://schemas.microsoft.com/office/powerpoint/2010/main" val="477469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eedback with QR co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B4AD6-A9C7-215C-1D34-F104B430A7FC}"/>
              </a:ext>
            </a:extLst>
          </p:cNvPr>
          <p:cNvSpPr/>
          <p:nvPr userDrawn="1"/>
        </p:nvSpPr>
        <p:spPr>
          <a:xfrm>
            <a:off x="0" y="0"/>
            <a:ext cx="4038600" cy="686851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a:extLst>
              <a:ext uri="{FF2B5EF4-FFF2-40B4-BE49-F238E27FC236}">
                <a16:creationId xmlns:a16="http://schemas.microsoft.com/office/drawing/2014/main" id="{7B16F178-7842-A54F-8D5F-D641A19890FC}"/>
              </a:ext>
            </a:extLst>
          </p:cNvPr>
          <p:cNvSpPr txBox="1">
            <a:spLocks/>
          </p:cNvSpPr>
          <p:nvPr userDrawn="1"/>
        </p:nvSpPr>
        <p:spPr>
          <a:xfrm>
            <a:off x="606479" y="4860167"/>
            <a:ext cx="1084262" cy="1084263"/>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p>
        </p:txBody>
      </p:sp>
      <p:sp>
        <p:nvSpPr>
          <p:cNvPr id="2" name="Text Placeholder 2">
            <a:extLst>
              <a:ext uri="{FF2B5EF4-FFF2-40B4-BE49-F238E27FC236}">
                <a16:creationId xmlns:a16="http://schemas.microsoft.com/office/drawing/2014/main" id="{7CC1B182-D4DD-F8BD-8CC1-66B245D8F485}"/>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Tell us what you think!</a:t>
            </a:r>
          </a:p>
        </p:txBody>
      </p:sp>
      <p:sp>
        <p:nvSpPr>
          <p:cNvPr id="3" name="Picture Placeholder 11">
            <a:extLst>
              <a:ext uri="{FF2B5EF4-FFF2-40B4-BE49-F238E27FC236}">
                <a16:creationId xmlns:a16="http://schemas.microsoft.com/office/drawing/2014/main" id="{6A6B2AE9-6CDF-969F-D399-60D84B7CD4E6}"/>
              </a:ext>
            </a:extLst>
          </p:cNvPr>
          <p:cNvSpPr>
            <a:spLocks noGrp="1"/>
          </p:cNvSpPr>
          <p:nvPr>
            <p:ph type="pic" sz="quarter" idx="12"/>
          </p:nvPr>
        </p:nvSpPr>
        <p:spPr>
          <a:xfrm>
            <a:off x="4043680" y="10510"/>
            <a:ext cx="8148320" cy="6858000"/>
          </a:xfrm>
        </p:spPr>
        <p:txBody>
          <a:bodyPr/>
          <a:lstStyle/>
          <a:p>
            <a:endParaRPr lang="en-US"/>
          </a:p>
        </p:txBody>
      </p:sp>
      <p:sp>
        <p:nvSpPr>
          <p:cNvPr id="4" name="Text Placeholder 13">
            <a:extLst>
              <a:ext uri="{FF2B5EF4-FFF2-40B4-BE49-F238E27FC236}">
                <a16:creationId xmlns:a16="http://schemas.microsoft.com/office/drawing/2014/main" id="{A306310C-0D07-9073-11FD-B79CC84D5E13}"/>
              </a:ext>
            </a:extLst>
          </p:cNvPr>
          <p:cNvSpPr>
            <a:spLocks noGrp="1"/>
          </p:cNvSpPr>
          <p:nvPr>
            <p:ph type="body" sz="quarter" idx="17" hasCustomPrompt="1"/>
          </p:nvPr>
        </p:nvSpPr>
        <p:spPr>
          <a:xfrm>
            <a:off x="493713" y="3194533"/>
            <a:ext cx="3035300" cy="1376693"/>
          </a:xfrm>
        </p:spPr>
        <p:txBody>
          <a:bodyPr>
            <a:normAutofit/>
          </a:bodyPr>
          <a:lstStyle>
            <a:lvl1pPr marL="0" indent="0">
              <a:lnSpc>
                <a:spcPct val="100000"/>
              </a:lnSpc>
              <a:buNone/>
              <a:defRPr sz="1800">
                <a:solidFill>
                  <a:schemeClr val="bg1"/>
                </a:solidFill>
                <a:latin typeface="+mn-lt"/>
              </a:defRPr>
            </a:lvl1pPr>
          </a:lstStyle>
          <a:p>
            <a:r>
              <a:rPr lang="en-US"/>
              <a:t>Place a QR code to your website or feedback form below.</a:t>
            </a:r>
          </a:p>
        </p:txBody>
      </p:sp>
      <p:sp>
        <p:nvSpPr>
          <p:cNvPr id="10" name="Picture Placeholder 9">
            <a:extLst>
              <a:ext uri="{FF2B5EF4-FFF2-40B4-BE49-F238E27FC236}">
                <a16:creationId xmlns:a16="http://schemas.microsoft.com/office/drawing/2014/main" id="{3E53AE5A-06F1-92A0-DDB0-E05BD3CBEE68}"/>
              </a:ext>
            </a:extLst>
          </p:cNvPr>
          <p:cNvSpPr>
            <a:spLocks noGrp="1"/>
          </p:cNvSpPr>
          <p:nvPr>
            <p:ph type="pic" sz="quarter" idx="18"/>
          </p:nvPr>
        </p:nvSpPr>
        <p:spPr>
          <a:xfrm>
            <a:off x="606425" y="4860925"/>
            <a:ext cx="1084263" cy="1084263"/>
          </a:xfrm>
        </p:spPr>
        <p:txBody>
          <a:bodyPr>
            <a:normAutofit/>
          </a:bodyPr>
          <a:lstStyle>
            <a:lvl1pPr>
              <a:defRPr sz="1200"/>
            </a:lvl1pPr>
          </a:lstStyle>
          <a:p>
            <a:endParaRPr lang="en-US"/>
          </a:p>
        </p:txBody>
      </p:sp>
    </p:spTree>
    <p:extLst>
      <p:ext uri="{BB962C8B-B14F-4D97-AF65-F5344CB8AC3E}">
        <p14:creationId xmlns:p14="http://schemas.microsoft.com/office/powerpoint/2010/main" val="2495632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for attending image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3CA56EC-4292-577E-D329-79DD64C8FD9D}"/>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Thank you for attending!</a:t>
            </a:r>
          </a:p>
        </p:txBody>
      </p:sp>
      <p:sp>
        <p:nvSpPr>
          <p:cNvPr id="3" name="Text Placeholder 13">
            <a:extLst>
              <a:ext uri="{FF2B5EF4-FFF2-40B4-BE49-F238E27FC236}">
                <a16:creationId xmlns:a16="http://schemas.microsoft.com/office/drawing/2014/main" id="{F70B4BF0-204D-321A-FBA5-310355971EFC}"/>
              </a:ext>
            </a:extLst>
          </p:cNvPr>
          <p:cNvSpPr>
            <a:spLocks noGrp="1"/>
          </p:cNvSpPr>
          <p:nvPr>
            <p:ph type="body" sz="quarter" idx="17" hasCustomPrompt="1"/>
          </p:nvPr>
        </p:nvSpPr>
        <p:spPr>
          <a:xfrm>
            <a:off x="493713" y="3194533"/>
            <a:ext cx="3035300" cy="1963094"/>
          </a:xfrm>
        </p:spPr>
        <p:txBody>
          <a:bodyPr>
            <a:normAutofit/>
          </a:bodyPr>
          <a:lstStyle>
            <a:lvl1pPr marL="0" indent="0">
              <a:lnSpc>
                <a:spcPct val="100000"/>
              </a:lnSpc>
              <a:spcBef>
                <a:spcPts val="600"/>
              </a:spcBef>
              <a:buNone/>
              <a:defRPr sz="1800">
                <a:latin typeface="+mn-lt"/>
              </a:defRPr>
            </a:lvl1pPr>
          </a:lstStyle>
          <a:p>
            <a:r>
              <a:rPr lang="en-US"/>
              <a:t>Lorem ipsum contact info:</a:t>
            </a:r>
          </a:p>
          <a:p>
            <a:r>
              <a:rPr lang="en-US"/>
              <a:t>Your name</a:t>
            </a:r>
          </a:p>
          <a:p>
            <a:r>
              <a:rPr lang="en-US" err="1"/>
              <a:t>your.name@yale.edu</a:t>
            </a:r>
            <a:endParaRPr lang="en-US"/>
          </a:p>
          <a:p>
            <a:r>
              <a:rPr lang="en-US" err="1"/>
              <a:t>Website.com</a:t>
            </a:r>
            <a:endParaRPr lang="en-US"/>
          </a:p>
        </p:txBody>
      </p:sp>
      <p:sp>
        <p:nvSpPr>
          <p:cNvPr id="4" name="Picture Placeholder 11">
            <a:extLst>
              <a:ext uri="{FF2B5EF4-FFF2-40B4-BE49-F238E27FC236}">
                <a16:creationId xmlns:a16="http://schemas.microsoft.com/office/drawing/2014/main" id="{799EB829-A664-9007-D311-844C563B04A7}"/>
              </a:ext>
            </a:extLst>
          </p:cNvPr>
          <p:cNvSpPr>
            <a:spLocks noGrp="1"/>
          </p:cNvSpPr>
          <p:nvPr>
            <p:ph type="pic" sz="quarter" idx="12"/>
          </p:nvPr>
        </p:nvSpPr>
        <p:spPr>
          <a:xfrm>
            <a:off x="4043680" y="10510"/>
            <a:ext cx="8148320" cy="6858000"/>
          </a:xfrm>
        </p:spPr>
        <p:txBody>
          <a:bodyPr/>
          <a:lstStyle/>
          <a:p>
            <a:endParaRPr lang="en-US"/>
          </a:p>
        </p:txBody>
      </p:sp>
      <p:sp>
        <p:nvSpPr>
          <p:cNvPr id="5" name="Picture Placeholder 5">
            <a:extLst>
              <a:ext uri="{FF2B5EF4-FFF2-40B4-BE49-F238E27FC236}">
                <a16:creationId xmlns:a16="http://schemas.microsoft.com/office/drawing/2014/main" id="{EB7F77A1-F63C-BF9D-709B-F95DA01FCAD4}"/>
              </a:ext>
            </a:extLst>
          </p:cNvPr>
          <p:cNvSpPr>
            <a:spLocks noGrp="1"/>
          </p:cNvSpPr>
          <p:nvPr>
            <p:ph type="pic" sz="quarter" idx="15" hasCustomPrompt="1"/>
          </p:nvPr>
        </p:nvSpPr>
        <p:spPr>
          <a:xfrm>
            <a:off x="493713" y="5864603"/>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2002499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for attending imag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29C8F3-B994-8C40-9644-41B2B7B3C997}"/>
              </a:ext>
            </a:extLst>
          </p:cNvPr>
          <p:cNvSpPr/>
          <p:nvPr userDrawn="1"/>
        </p:nvSpPr>
        <p:spPr>
          <a:xfrm>
            <a:off x="0" y="7495"/>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EF795522-318F-2C2D-E4C4-41C333A2051B}"/>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Thank you for attending!</a:t>
            </a:r>
          </a:p>
        </p:txBody>
      </p:sp>
      <p:sp>
        <p:nvSpPr>
          <p:cNvPr id="3" name="Picture Placeholder 11">
            <a:extLst>
              <a:ext uri="{FF2B5EF4-FFF2-40B4-BE49-F238E27FC236}">
                <a16:creationId xmlns:a16="http://schemas.microsoft.com/office/drawing/2014/main" id="{E9C5B077-2DE3-9F51-528C-1098C21EB016}"/>
              </a:ext>
            </a:extLst>
          </p:cNvPr>
          <p:cNvSpPr>
            <a:spLocks noGrp="1"/>
          </p:cNvSpPr>
          <p:nvPr>
            <p:ph type="pic" sz="quarter" idx="12"/>
          </p:nvPr>
        </p:nvSpPr>
        <p:spPr>
          <a:xfrm>
            <a:off x="4043680" y="10510"/>
            <a:ext cx="8148320" cy="6858000"/>
          </a:xfrm>
        </p:spPr>
        <p:txBody>
          <a:bodyPr/>
          <a:lstStyle/>
          <a:p>
            <a:endParaRPr lang="en-US"/>
          </a:p>
        </p:txBody>
      </p:sp>
      <p:sp>
        <p:nvSpPr>
          <p:cNvPr id="4" name="Text Placeholder 13">
            <a:extLst>
              <a:ext uri="{FF2B5EF4-FFF2-40B4-BE49-F238E27FC236}">
                <a16:creationId xmlns:a16="http://schemas.microsoft.com/office/drawing/2014/main" id="{9E3E38D5-B522-1C34-CAAC-BD89458F63E1}"/>
              </a:ext>
            </a:extLst>
          </p:cNvPr>
          <p:cNvSpPr>
            <a:spLocks noGrp="1"/>
          </p:cNvSpPr>
          <p:nvPr>
            <p:ph type="body" sz="quarter" idx="17" hasCustomPrompt="1"/>
          </p:nvPr>
        </p:nvSpPr>
        <p:spPr>
          <a:xfrm>
            <a:off x="493713" y="3194533"/>
            <a:ext cx="3035300" cy="1963094"/>
          </a:xfrm>
        </p:spPr>
        <p:txBody>
          <a:bodyPr>
            <a:normAutofit/>
          </a:bodyPr>
          <a:lstStyle>
            <a:lvl1pPr marL="0" indent="0">
              <a:lnSpc>
                <a:spcPct val="100000"/>
              </a:lnSpc>
              <a:spcBef>
                <a:spcPts val="600"/>
              </a:spcBef>
              <a:buNone/>
              <a:defRPr sz="1800">
                <a:solidFill>
                  <a:schemeClr val="bg1"/>
                </a:solidFill>
                <a:latin typeface="+mn-lt"/>
              </a:defRPr>
            </a:lvl1pPr>
          </a:lstStyle>
          <a:p>
            <a:r>
              <a:rPr lang="en-US"/>
              <a:t>Lorem ipsum contact info:</a:t>
            </a:r>
          </a:p>
          <a:p>
            <a:r>
              <a:rPr lang="en-US"/>
              <a:t>Your name</a:t>
            </a:r>
          </a:p>
          <a:p>
            <a:r>
              <a:rPr lang="en-US" err="1"/>
              <a:t>your.name@yale.edu</a:t>
            </a:r>
            <a:endParaRPr lang="en-US"/>
          </a:p>
          <a:p>
            <a:r>
              <a:rPr lang="en-US" err="1"/>
              <a:t>Website.com</a:t>
            </a:r>
            <a:endParaRPr lang="en-US"/>
          </a:p>
        </p:txBody>
      </p:sp>
      <p:sp>
        <p:nvSpPr>
          <p:cNvPr id="6" name="Picture Placeholder 5">
            <a:extLst>
              <a:ext uri="{FF2B5EF4-FFF2-40B4-BE49-F238E27FC236}">
                <a16:creationId xmlns:a16="http://schemas.microsoft.com/office/drawing/2014/main" id="{395CF980-AE0C-CB1D-D1AF-A8F3EF23A6E5}"/>
              </a:ext>
            </a:extLst>
          </p:cNvPr>
          <p:cNvSpPr>
            <a:spLocks noGrp="1"/>
          </p:cNvSpPr>
          <p:nvPr>
            <p:ph type="pic" sz="quarter" idx="15" hasCustomPrompt="1"/>
          </p:nvPr>
        </p:nvSpPr>
        <p:spPr>
          <a:xfrm>
            <a:off x="493713" y="5864603"/>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1616765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for joining us QR cod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C57557-3B24-7341-A015-CE2B7B52EF3F}"/>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F5F96183-6FC5-A845-A804-4F9485D1E634}"/>
              </a:ext>
            </a:extLst>
          </p:cNvPr>
          <p:cNvSpPr txBox="1">
            <a:spLocks/>
          </p:cNvSpPr>
          <p:nvPr userDrawn="1"/>
        </p:nvSpPr>
        <p:spPr>
          <a:xfrm>
            <a:off x="4594067" y="876009"/>
            <a:ext cx="6659666" cy="2365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3660"/>
              </a:lnSpc>
              <a:spcBef>
                <a:spcPts val="1600"/>
              </a:spcBef>
              <a:spcAft>
                <a:spcPts val="0"/>
              </a:spcAft>
              <a:buClr>
                <a:srgbClr val="00356B"/>
              </a:buClr>
              <a:buSzTx/>
              <a:buFont typeface="Wingdings" pitchFamily="2" charset="2"/>
              <a:buNone/>
              <a:tabLst/>
              <a:defRPr/>
            </a:pPr>
            <a:r>
              <a:rPr lang="en-US" err="1"/>
              <a:t>Etiam</a:t>
            </a:r>
            <a:r>
              <a:rPr lang="en-US"/>
              <a:t> </a:t>
            </a:r>
            <a:r>
              <a:rPr lang="en-US" err="1"/>
              <a:t>tempor</a:t>
            </a:r>
            <a:r>
              <a:rPr lang="en-US"/>
              <a:t> </a:t>
            </a:r>
            <a:r>
              <a:rPr lang="en-US" err="1"/>
              <a:t>orci</a:t>
            </a:r>
            <a:r>
              <a:rPr lang="en-US"/>
              <a:t> </a:t>
            </a:r>
            <a:r>
              <a:rPr lang="en-US" err="1"/>
              <a:t>eu</a:t>
            </a:r>
            <a:r>
              <a:rPr lang="en-US"/>
              <a:t> </a:t>
            </a:r>
            <a:r>
              <a:rPr lang="en-US" err="1"/>
              <a:t>lobortis</a:t>
            </a:r>
            <a:r>
              <a:rPr lang="en-US"/>
              <a:t> </a:t>
            </a:r>
            <a:r>
              <a:rPr lang="en-US" err="1"/>
              <a:t>elementum</a:t>
            </a:r>
            <a:r>
              <a:rPr lang="en-US"/>
              <a:t> </a:t>
            </a:r>
            <a:r>
              <a:rPr lang="en-US" err="1"/>
              <a:t>nibh</a:t>
            </a:r>
            <a:r>
              <a:rPr lang="en-US"/>
              <a:t> </a:t>
            </a:r>
            <a:r>
              <a:rPr lang="en-US" err="1"/>
              <a:t>tellus</a:t>
            </a:r>
            <a:r>
              <a:rPr lang="en-US"/>
              <a:t>. Questions? Contact us at </a:t>
            </a:r>
            <a:r>
              <a:rPr lang="en-US" err="1"/>
              <a:t>email@yale.edu</a:t>
            </a:r>
            <a:r>
              <a:rPr lang="en-US"/>
              <a:t>.</a:t>
            </a:r>
          </a:p>
        </p:txBody>
      </p:sp>
      <p:sp>
        <p:nvSpPr>
          <p:cNvPr id="8" name="Picture Placeholder 4">
            <a:extLst>
              <a:ext uri="{FF2B5EF4-FFF2-40B4-BE49-F238E27FC236}">
                <a16:creationId xmlns:a16="http://schemas.microsoft.com/office/drawing/2014/main" id="{ED7AE857-34B2-5E4B-B7DD-576EC9EAA908}"/>
              </a:ext>
            </a:extLst>
          </p:cNvPr>
          <p:cNvSpPr txBox="1">
            <a:spLocks/>
          </p:cNvSpPr>
          <p:nvPr userDrawn="1"/>
        </p:nvSpPr>
        <p:spPr>
          <a:xfrm>
            <a:off x="4700808" y="3700107"/>
            <a:ext cx="1084262" cy="1084263"/>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Tx/>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p>
        </p:txBody>
      </p:sp>
      <p:sp>
        <p:nvSpPr>
          <p:cNvPr id="2" name="Text Placeholder 2">
            <a:extLst>
              <a:ext uri="{FF2B5EF4-FFF2-40B4-BE49-F238E27FC236}">
                <a16:creationId xmlns:a16="http://schemas.microsoft.com/office/drawing/2014/main" id="{DD7F02C3-B97A-6230-F2CE-27B886CA4E09}"/>
              </a:ext>
            </a:extLst>
          </p:cNvPr>
          <p:cNvSpPr>
            <a:spLocks noGrp="1"/>
          </p:cNvSpPr>
          <p:nvPr>
            <p:ph type="body" sz="quarter" idx="11" hasCustomPrompt="1"/>
          </p:nvPr>
        </p:nvSpPr>
        <p:spPr>
          <a:xfrm>
            <a:off x="494357" y="2436834"/>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Thank you for joining us</a:t>
            </a:r>
          </a:p>
        </p:txBody>
      </p:sp>
      <p:sp>
        <p:nvSpPr>
          <p:cNvPr id="4" name="Text Placeholder 11">
            <a:extLst>
              <a:ext uri="{FF2B5EF4-FFF2-40B4-BE49-F238E27FC236}">
                <a16:creationId xmlns:a16="http://schemas.microsoft.com/office/drawing/2014/main" id="{53DF65F4-A05E-8FF1-7B62-1A84FF6A11A9}"/>
              </a:ext>
            </a:extLst>
          </p:cNvPr>
          <p:cNvSpPr>
            <a:spLocks noGrp="1"/>
          </p:cNvSpPr>
          <p:nvPr>
            <p:ph type="body" sz="quarter" idx="15" hasCustomPrompt="1"/>
          </p:nvPr>
        </p:nvSpPr>
        <p:spPr>
          <a:xfrm>
            <a:off x="497984" y="4088943"/>
            <a:ext cx="312574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Keep in touch</a:t>
            </a:r>
          </a:p>
        </p:txBody>
      </p:sp>
      <p:sp>
        <p:nvSpPr>
          <p:cNvPr id="11" name="Picture Placeholder 9">
            <a:extLst>
              <a:ext uri="{FF2B5EF4-FFF2-40B4-BE49-F238E27FC236}">
                <a16:creationId xmlns:a16="http://schemas.microsoft.com/office/drawing/2014/main" id="{6661D8DA-67F9-F0F4-B521-2C1E9F37CF4B}"/>
              </a:ext>
            </a:extLst>
          </p:cNvPr>
          <p:cNvSpPr>
            <a:spLocks noGrp="1"/>
          </p:cNvSpPr>
          <p:nvPr>
            <p:ph type="pic" sz="quarter" idx="18"/>
          </p:nvPr>
        </p:nvSpPr>
        <p:spPr>
          <a:xfrm>
            <a:off x="4700807" y="3700107"/>
            <a:ext cx="1084263" cy="1084263"/>
          </a:xfrm>
        </p:spPr>
        <p:txBody>
          <a:bodyPr>
            <a:normAutofit/>
          </a:bodyPr>
          <a:lstStyle>
            <a:lvl1pPr>
              <a:defRPr sz="1200"/>
            </a:lvl1pPr>
          </a:lstStyle>
          <a:p>
            <a:endParaRPr lang="en-US"/>
          </a:p>
        </p:txBody>
      </p:sp>
      <p:sp>
        <p:nvSpPr>
          <p:cNvPr id="9" name="Picture Placeholder 5">
            <a:extLst>
              <a:ext uri="{FF2B5EF4-FFF2-40B4-BE49-F238E27FC236}">
                <a16:creationId xmlns:a16="http://schemas.microsoft.com/office/drawing/2014/main" id="{585A3E02-5CBF-0403-96FD-0BFBD0DA992D}"/>
              </a:ext>
            </a:extLst>
          </p:cNvPr>
          <p:cNvSpPr>
            <a:spLocks noGrp="1"/>
          </p:cNvSpPr>
          <p:nvPr>
            <p:ph type="pic" sz="quarter" idx="19" hasCustomPrompt="1"/>
          </p:nvPr>
        </p:nvSpPr>
        <p:spPr>
          <a:xfrm>
            <a:off x="493713" y="5864603"/>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274398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cover slid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CD429-F4CB-F003-36B2-E9B184B82220}"/>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A55F96EC-D597-7562-3262-77679926DFC0}"/>
              </a:ext>
            </a:extLst>
          </p:cNvPr>
          <p:cNvSpPr>
            <a:spLocks noGrp="1"/>
          </p:cNvSpPr>
          <p:nvPr>
            <p:ph type="pic" sz="quarter" idx="12"/>
          </p:nvPr>
        </p:nvSpPr>
        <p:spPr>
          <a:xfrm>
            <a:off x="0" y="0"/>
            <a:ext cx="4044950" cy="6858000"/>
          </a:xfrm>
        </p:spPr>
        <p:txBody>
          <a:bodyPr/>
          <a:lstStyle/>
          <a:p>
            <a:endParaRPr lang="en-US"/>
          </a:p>
        </p:txBody>
      </p:sp>
      <p:sp>
        <p:nvSpPr>
          <p:cNvPr id="5" name="Text Placeholder 4">
            <a:extLst>
              <a:ext uri="{FF2B5EF4-FFF2-40B4-BE49-F238E27FC236}">
                <a16:creationId xmlns:a16="http://schemas.microsoft.com/office/drawing/2014/main" id="{037E9B22-AD31-D302-D772-54D1A8A36F4F}"/>
              </a:ext>
            </a:extLst>
          </p:cNvPr>
          <p:cNvSpPr>
            <a:spLocks noGrp="1"/>
          </p:cNvSpPr>
          <p:nvPr>
            <p:ph type="body" sz="quarter" idx="13" hasCustomPrompt="1"/>
          </p:nvPr>
        </p:nvSpPr>
        <p:spPr>
          <a:xfrm>
            <a:off x="4600575" y="798513"/>
            <a:ext cx="6719888" cy="2095500"/>
          </a:xfrm>
        </p:spPr>
        <p:txBody>
          <a:bodyPr>
            <a:normAutofit/>
          </a:bodyPr>
          <a:lstStyle>
            <a:lvl1pPr marL="0" indent="0">
              <a:buNone/>
              <a:defRPr sz="4800">
                <a:solidFill>
                  <a:schemeClr val="tx1"/>
                </a:solidFill>
              </a:defRPr>
            </a:lvl1pPr>
          </a:lstStyle>
          <a:p>
            <a:pPr lvl="0"/>
            <a:r>
              <a:rPr lang="en-US"/>
              <a:t>Cover slide presentation with a very very long technical presentation title</a:t>
            </a:r>
          </a:p>
        </p:txBody>
      </p:sp>
      <p:sp>
        <p:nvSpPr>
          <p:cNvPr id="6" name="Text Placeholder 11">
            <a:extLst>
              <a:ext uri="{FF2B5EF4-FFF2-40B4-BE49-F238E27FC236}">
                <a16:creationId xmlns:a16="http://schemas.microsoft.com/office/drawing/2014/main" id="{00F99ADC-4D70-B1D8-5F00-F94A620E0CCB}"/>
              </a:ext>
            </a:extLst>
          </p:cNvPr>
          <p:cNvSpPr>
            <a:spLocks noGrp="1"/>
          </p:cNvSpPr>
          <p:nvPr>
            <p:ph type="body" sz="quarter" idx="14" hasCustomPrompt="1"/>
          </p:nvPr>
        </p:nvSpPr>
        <p:spPr>
          <a:xfrm>
            <a:off x="4600575" y="3770536"/>
            <a:ext cx="5554662" cy="242455"/>
          </a:xfrm>
        </p:spPr>
        <p:txBody>
          <a:bodyPr>
            <a:normAutofit/>
          </a:bodyPr>
          <a:lstStyle>
            <a:lvl1pPr marL="0" indent="0">
              <a:buNone/>
              <a:defRPr sz="1200" b="0" i="0" spc="300">
                <a:solidFill>
                  <a:schemeClr val="tx1"/>
                </a:solidFill>
                <a:latin typeface="YaleNew" panose="02000602050000020003" pitchFamily="2" charset="77"/>
                <a:cs typeface="Calibri" panose="020F0502020204030204" pitchFamily="34" charset="0"/>
              </a:defRPr>
            </a:lvl1pPr>
          </a:lstStyle>
          <a:p>
            <a:pPr lvl="0"/>
            <a:r>
              <a:rPr lang="en-US"/>
              <a:t>ALL CAPS • PRESENTER NAME HERE</a:t>
            </a:r>
          </a:p>
        </p:txBody>
      </p:sp>
      <p:sp>
        <p:nvSpPr>
          <p:cNvPr id="7" name="Text Placeholder 5">
            <a:extLst>
              <a:ext uri="{FF2B5EF4-FFF2-40B4-BE49-F238E27FC236}">
                <a16:creationId xmlns:a16="http://schemas.microsoft.com/office/drawing/2014/main" id="{0601721B-BCB8-3974-44B8-CA35E119B6B4}"/>
              </a:ext>
            </a:extLst>
          </p:cNvPr>
          <p:cNvSpPr>
            <a:spLocks noGrp="1"/>
          </p:cNvSpPr>
          <p:nvPr>
            <p:ph type="body" sz="quarter" idx="15" hasCustomPrompt="1"/>
          </p:nvPr>
        </p:nvSpPr>
        <p:spPr>
          <a:xfrm>
            <a:off x="4600575" y="4089991"/>
            <a:ext cx="5732462" cy="799523"/>
          </a:xfrm>
        </p:spPr>
        <p:txBody>
          <a:bodyPr>
            <a:normAutofit/>
          </a:bodyPr>
          <a:lstStyle>
            <a:lvl1pPr marL="0" indent="0">
              <a:spcBef>
                <a:spcPts val="400"/>
              </a:spcBef>
              <a:buNone/>
              <a:defRPr sz="1500" b="0" i="1">
                <a:solidFill>
                  <a:schemeClr val="tx1"/>
                </a:solidFill>
                <a:latin typeface="YaleNew" panose="02000602050000020003" pitchFamily="2" charset="77"/>
              </a:defRPr>
            </a:lvl1pPr>
          </a:lstStyle>
          <a:p>
            <a:pPr lvl="0"/>
            <a:r>
              <a:rPr lang="en-US"/>
              <a:t>Title of initiative, program, or event • Date</a:t>
            </a:r>
          </a:p>
          <a:p>
            <a:pPr lvl="0"/>
            <a:r>
              <a:rPr lang="en-US"/>
              <a:t>Name of Organization</a:t>
            </a:r>
          </a:p>
        </p:txBody>
      </p:sp>
      <p:sp>
        <p:nvSpPr>
          <p:cNvPr id="8" name="Picture Placeholder 5">
            <a:extLst>
              <a:ext uri="{FF2B5EF4-FFF2-40B4-BE49-F238E27FC236}">
                <a16:creationId xmlns:a16="http://schemas.microsoft.com/office/drawing/2014/main" id="{859BF377-5E44-BE06-8775-337EAEF61CED}"/>
              </a:ext>
            </a:extLst>
          </p:cNvPr>
          <p:cNvSpPr>
            <a:spLocks noGrp="1"/>
          </p:cNvSpPr>
          <p:nvPr>
            <p:ph type="pic" sz="quarter" idx="16" hasCustomPrompt="1"/>
          </p:nvPr>
        </p:nvSpPr>
        <p:spPr>
          <a:xfrm>
            <a:off x="4697844" y="5659438"/>
            <a:ext cx="3074987" cy="593725"/>
          </a:xfrm>
        </p:spPr>
        <p:txBody>
          <a:bodyPr/>
          <a:lstStyle/>
          <a:p>
            <a:r>
              <a:rPr lang="en-US"/>
              <a:t>Wordmark</a:t>
            </a:r>
          </a:p>
        </p:txBody>
      </p:sp>
    </p:spTree>
    <p:extLst>
      <p:ext uri="{BB962C8B-B14F-4D97-AF65-F5344CB8AC3E}">
        <p14:creationId xmlns:p14="http://schemas.microsoft.com/office/powerpoint/2010/main" val="4035474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for joining us QR cod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6FFA384B-A88D-2C4E-84FA-12DF118487CD}"/>
              </a:ext>
            </a:extLst>
          </p:cNvPr>
          <p:cNvSpPr txBox="1">
            <a:spLocks/>
          </p:cNvSpPr>
          <p:nvPr userDrawn="1"/>
        </p:nvSpPr>
        <p:spPr>
          <a:xfrm>
            <a:off x="4594067" y="876009"/>
            <a:ext cx="6659666" cy="2365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3660"/>
              </a:lnSpc>
              <a:spcBef>
                <a:spcPts val="1600"/>
              </a:spcBef>
              <a:spcAft>
                <a:spcPts val="0"/>
              </a:spcAft>
              <a:buClr>
                <a:srgbClr val="00356B"/>
              </a:buClr>
              <a:buSzTx/>
              <a:buFont typeface="Wingdings" pitchFamily="2" charset="2"/>
              <a:buNone/>
              <a:tabLst/>
              <a:defRPr/>
            </a:pPr>
            <a:r>
              <a:rPr lang="en-US">
                <a:solidFill>
                  <a:schemeClr val="bg1"/>
                </a:solidFill>
              </a:rPr>
              <a:t>Click to edit Master text styles. </a:t>
            </a:r>
            <a:r>
              <a:rPr lang="en-US" err="1">
                <a:solidFill>
                  <a:schemeClr val="bg1"/>
                </a:solidFill>
              </a:rPr>
              <a:t>Etiam</a:t>
            </a:r>
            <a:r>
              <a:rPr lang="en-US">
                <a:solidFill>
                  <a:schemeClr val="bg1"/>
                </a:solidFill>
              </a:rPr>
              <a:t> </a:t>
            </a:r>
            <a:r>
              <a:rPr lang="en-US" err="1">
                <a:solidFill>
                  <a:schemeClr val="bg1"/>
                </a:solidFill>
              </a:rPr>
              <a:t>tempor</a:t>
            </a:r>
            <a:r>
              <a:rPr lang="en-US">
                <a:solidFill>
                  <a:schemeClr val="bg1"/>
                </a:solidFill>
              </a:rPr>
              <a:t> </a:t>
            </a:r>
            <a:r>
              <a:rPr lang="en-US" err="1">
                <a:solidFill>
                  <a:schemeClr val="bg1"/>
                </a:solidFill>
              </a:rPr>
              <a:t>orci</a:t>
            </a:r>
            <a:r>
              <a:rPr lang="en-US">
                <a:solidFill>
                  <a:schemeClr val="bg1"/>
                </a:solidFill>
              </a:rPr>
              <a:t> </a:t>
            </a:r>
            <a:r>
              <a:rPr lang="en-US" err="1">
                <a:solidFill>
                  <a:schemeClr val="bg1"/>
                </a:solidFill>
              </a:rPr>
              <a:t>eu</a:t>
            </a:r>
            <a:r>
              <a:rPr lang="en-US">
                <a:solidFill>
                  <a:schemeClr val="bg1"/>
                </a:solidFill>
              </a:rPr>
              <a:t> </a:t>
            </a:r>
            <a:r>
              <a:rPr lang="en-US" err="1">
                <a:solidFill>
                  <a:schemeClr val="bg1"/>
                </a:solidFill>
              </a:rPr>
              <a:t>lobortis</a:t>
            </a:r>
            <a:r>
              <a:rPr lang="en-US">
                <a:solidFill>
                  <a:schemeClr val="bg1"/>
                </a:solidFill>
              </a:rPr>
              <a:t> </a:t>
            </a:r>
            <a:r>
              <a:rPr lang="en-US" err="1">
                <a:solidFill>
                  <a:schemeClr val="bg1"/>
                </a:solidFill>
              </a:rPr>
              <a:t>elementum</a:t>
            </a:r>
            <a:r>
              <a:rPr lang="en-US">
                <a:solidFill>
                  <a:schemeClr val="bg1"/>
                </a:solidFill>
              </a:rPr>
              <a:t> </a:t>
            </a:r>
            <a:r>
              <a:rPr lang="en-US" err="1">
                <a:solidFill>
                  <a:schemeClr val="bg1"/>
                </a:solidFill>
              </a:rPr>
              <a:t>nibh</a:t>
            </a:r>
            <a:r>
              <a:rPr lang="en-US">
                <a:solidFill>
                  <a:schemeClr val="bg1"/>
                </a:solidFill>
              </a:rPr>
              <a:t> </a:t>
            </a:r>
            <a:r>
              <a:rPr lang="en-US" err="1">
                <a:solidFill>
                  <a:schemeClr val="bg1"/>
                </a:solidFill>
              </a:rPr>
              <a:t>tellus</a:t>
            </a:r>
            <a:r>
              <a:rPr lang="en-US">
                <a:solidFill>
                  <a:schemeClr val="bg1"/>
                </a:solidFill>
              </a:rPr>
              <a:t>. Questions? Contact us at </a:t>
            </a:r>
            <a:r>
              <a:rPr lang="en-US" err="1">
                <a:solidFill>
                  <a:schemeClr val="bg1"/>
                </a:solidFill>
              </a:rPr>
              <a:t>email@yale.edu</a:t>
            </a:r>
            <a:r>
              <a:rPr lang="en-US">
                <a:solidFill>
                  <a:schemeClr val="bg1"/>
                </a:solidFill>
              </a:rPr>
              <a:t>.</a:t>
            </a:r>
          </a:p>
        </p:txBody>
      </p:sp>
      <p:sp>
        <p:nvSpPr>
          <p:cNvPr id="8" name="Picture Placeholder 4">
            <a:extLst>
              <a:ext uri="{FF2B5EF4-FFF2-40B4-BE49-F238E27FC236}">
                <a16:creationId xmlns:a16="http://schemas.microsoft.com/office/drawing/2014/main" id="{7404DFFA-5540-4B49-91B9-A4604B9CE6D6}"/>
              </a:ext>
            </a:extLst>
          </p:cNvPr>
          <p:cNvSpPr txBox="1">
            <a:spLocks/>
          </p:cNvSpPr>
          <p:nvPr userDrawn="1"/>
        </p:nvSpPr>
        <p:spPr>
          <a:xfrm>
            <a:off x="4700808" y="3700107"/>
            <a:ext cx="1084262" cy="1084263"/>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Tx/>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p>
        </p:txBody>
      </p:sp>
      <p:sp>
        <p:nvSpPr>
          <p:cNvPr id="2" name="Text Placeholder 2">
            <a:extLst>
              <a:ext uri="{FF2B5EF4-FFF2-40B4-BE49-F238E27FC236}">
                <a16:creationId xmlns:a16="http://schemas.microsoft.com/office/drawing/2014/main" id="{B6172911-28C1-8B7C-4188-0D0C7356042B}"/>
              </a:ext>
            </a:extLst>
          </p:cNvPr>
          <p:cNvSpPr>
            <a:spLocks noGrp="1"/>
          </p:cNvSpPr>
          <p:nvPr>
            <p:ph type="body" sz="quarter" idx="11" hasCustomPrompt="1"/>
          </p:nvPr>
        </p:nvSpPr>
        <p:spPr>
          <a:xfrm>
            <a:off x="494357" y="2436834"/>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Thank you for joining us</a:t>
            </a:r>
          </a:p>
        </p:txBody>
      </p:sp>
      <p:sp>
        <p:nvSpPr>
          <p:cNvPr id="3" name="Text Placeholder 11">
            <a:extLst>
              <a:ext uri="{FF2B5EF4-FFF2-40B4-BE49-F238E27FC236}">
                <a16:creationId xmlns:a16="http://schemas.microsoft.com/office/drawing/2014/main" id="{E0CAEC08-056C-96D8-F30C-F31D9680BA8D}"/>
              </a:ext>
            </a:extLst>
          </p:cNvPr>
          <p:cNvSpPr>
            <a:spLocks noGrp="1"/>
          </p:cNvSpPr>
          <p:nvPr>
            <p:ph type="body" sz="quarter" idx="15" hasCustomPrompt="1"/>
          </p:nvPr>
        </p:nvSpPr>
        <p:spPr>
          <a:xfrm>
            <a:off x="497984" y="4088943"/>
            <a:ext cx="312574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a:t>Keep in touch</a:t>
            </a:r>
          </a:p>
        </p:txBody>
      </p:sp>
      <p:sp>
        <p:nvSpPr>
          <p:cNvPr id="4" name="Picture Placeholder 9">
            <a:extLst>
              <a:ext uri="{FF2B5EF4-FFF2-40B4-BE49-F238E27FC236}">
                <a16:creationId xmlns:a16="http://schemas.microsoft.com/office/drawing/2014/main" id="{F5E0F624-FEEF-D4A2-26AA-1941DC5230DD}"/>
              </a:ext>
            </a:extLst>
          </p:cNvPr>
          <p:cNvSpPr>
            <a:spLocks noGrp="1"/>
          </p:cNvSpPr>
          <p:nvPr>
            <p:ph type="pic" sz="quarter" idx="18"/>
          </p:nvPr>
        </p:nvSpPr>
        <p:spPr>
          <a:xfrm>
            <a:off x="4700808" y="3700107"/>
            <a:ext cx="1084263" cy="1084263"/>
          </a:xfrm>
        </p:spPr>
        <p:txBody>
          <a:bodyPr>
            <a:normAutofit/>
          </a:bodyPr>
          <a:lstStyle>
            <a:lvl1pPr>
              <a:defRPr sz="1200"/>
            </a:lvl1pPr>
          </a:lstStyle>
          <a:p>
            <a:endParaRPr lang="en-US"/>
          </a:p>
        </p:txBody>
      </p:sp>
      <p:sp>
        <p:nvSpPr>
          <p:cNvPr id="6" name="Picture Placeholder 5">
            <a:extLst>
              <a:ext uri="{FF2B5EF4-FFF2-40B4-BE49-F238E27FC236}">
                <a16:creationId xmlns:a16="http://schemas.microsoft.com/office/drawing/2014/main" id="{005DCD3D-746B-52D9-8BA5-96CA50965DB5}"/>
              </a:ext>
            </a:extLst>
          </p:cNvPr>
          <p:cNvSpPr>
            <a:spLocks noGrp="1"/>
          </p:cNvSpPr>
          <p:nvPr>
            <p:ph type="pic" sz="quarter" idx="19" hasCustomPrompt="1"/>
          </p:nvPr>
        </p:nvSpPr>
        <p:spPr>
          <a:xfrm>
            <a:off x="493713" y="5864603"/>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29505062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9766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50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6897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8785-88C8-A250-6952-B1AB1E400A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460AE-9131-4F06-2FDE-E99F565B62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73125-26CE-385E-2A1F-E423284BDD18}"/>
              </a:ext>
            </a:extLst>
          </p:cNvPr>
          <p:cNvSpPr>
            <a:spLocks noGrp="1"/>
          </p:cNvSpPr>
          <p:nvPr>
            <p:ph type="dt" sz="half" idx="10"/>
          </p:nvPr>
        </p:nvSpPr>
        <p:spPr/>
        <p:txBody>
          <a:bodyPr/>
          <a:lstStyle/>
          <a:p>
            <a:fld id="{64ED36BD-CD4B-4631-8AA9-89958C3A908C}" type="datetimeFigureOut">
              <a:rPr lang="en-US" smtClean="0"/>
              <a:t>1/27/2025</a:t>
            </a:fld>
            <a:endParaRPr lang="en-US"/>
          </a:p>
        </p:txBody>
      </p:sp>
      <p:sp>
        <p:nvSpPr>
          <p:cNvPr id="5" name="Footer Placeholder 4">
            <a:extLst>
              <a:ext uri="{FF2B5EF4-FFF2-40B4-BE49-F238E27FC236}">
                <a16:creationId xmlns:a16="http://schemas.microsoft.com/office/drawing/2014/main" id="{6FE73356-4BF8-CE3E-1176-0EC77BCC7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BA02F-8707-540E-AA07-DBB74C8167B7}"/>
              </a:ext>
            </a:extLst>
          </p:cNvPr>
          <p:cNvSpPr>
            <a:spLocks noGrp="1"/>
          </p:cNvSpPr>
          <p:nvPr>
            <p:ph type="sldNum" sz="quarter" idx="12"/>
          </p:nvPr>
        </p:nvSpPr>
        <p:spPr/>
        <p:txBody>
          <a:bodyPr/>
          <a:lstStyle/>
          <a:p>
            <a:fld id="{07B41F0F-3259-4182-848D-FB8DE4807A7B}" type="slidenum">
              <a:rPr lang="en-US" smtClean="0"/>
              <a:t>‹#›</a:t>
            </a:fld>
            <a:endParaRPr lang="en-US"/>
          </a:p>
        </p:txBody>
      </p:sp>
    </p:spTree>
    <p:extLst>
      <p:ext uri="{BB962C8B-B14F-4D97-AF65-F5344CB8AC3E}">
        <p14:creationId xmlns:p14="http://schemas.microsoft.com/office/powerpoint/2010/main" val="3036140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F14C-2CE6-4FDE-6319-EF276FBA5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CF74F-FD5B-1508-D52B-1CA02D579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25A0BF-29FA-B18B-8C32-8FB4B59FCD30}"/>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4B2E4558-4F71-1011-B7FE-DD4921B4E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29FA7-5ECE-F51D-CB39-9895899829C5}"/>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2342646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362B-05B5-53C0-DE1E-6F8C5459EC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0083BA-B20B-6A1F-AEF1-5C9FC0597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9EE62-B3BD-8F9F-0865-423BF9992A72}"/>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600E69BC-3180-7DF9-B0C7-169276B3F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43122-2420-CB7B-D6FB-DD5D5A3011B2}"/>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14109630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4976-D428-8EC7-1ED6-006C4AEF38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2093D7-A99F-BDCE-663B-8EADA10A9D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2573FB-9D5B-9EB1-BB31-44CD1F0FBE90}"/>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569D8633-3521-F76C-ED92-5C232BDAE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FC2E7-2097-F116-D3AA-902FAC3AFBD5}"/>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22098031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C7AF-BBB3-C941-938A-A0BCC91217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C881AA-A22E-8D52-21B5-339DF83F4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91C4F4-2D9D-B212-A204-806EB1697B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54E44A-2515-CAE8-98D9-0226478E8101}"/>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6" name="Footer Placeholder 5">
            <a:extLst>
              <a:ext uri="{FF2B5EF4-FFF2-40B4-BE49-F238E27FC236}">
                <a16:creationId xmlns:a16="http://schemas.microsoft.com/office/drawing/2014/main" id="{52BD9D5A-BA71-D28C-9D6F-7AFE6CA2A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87D8E-F190-9F95-146A-1753EB25F84D}"/>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4993669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4583-383F-D979-53D8-2A762974A1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111DE-F881-5F7D-FE6B-A40889345A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473E3-B221-5F6F-4638-9ED007D9BB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A16FB9-5E8A-99CF-A9D5-1DA0B76E4E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D03F0-8885-3547-F2EF-432CDF41D4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E4EC9B-D3B2-1680-9FB6-BCDBD0AF5713}"/>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8" name="Footer Placeholder 7">
            <a:extLst>
              <a:ext uri="{FF2B5EF4-FFF2-40B4-BE49-F238E27FC236}">
                <a16:creationId xmlns:a16="http://schemas.microsoft.com/office/drawing/2014/main" id="{485379E1-A572-8E9B-3EF3-8315B2EE3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822D18-6072-04D2-2C55-0C5D59D0A7B0}"/>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194115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ng title cover slid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24A1A-CCB3-3518-BE27-F5984904B7DC}"/>
              </a:ext>
            </a:extLst>
          </p:cNvPr>
          <p:cNvSpPr/>
          <p:nvPr userDrawn="1"/>
        </p:nvSpPr>
        <p:spPr>
          <a:xfrm>
            <a:off x="4044950" y="0"/>
            <a:ext cx="814705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A55F96EC-D597-7562-3262-77679926DFC0}"/>
              </a:ext>
            </a:extLst>
          </p:cNvPr>
          <p:cNvSpPr>
            <a:spLocks noGrp="1"/>
          </p:cNvSpPr>
          <p:nvPr>
            <p:ph type="pic" sz="quarter" idx="12"/>
          </p:nvPr>
        </p:nvSpPr>
        <p:spPr>
          <a:xfrm>
            <a:off x="0" y="0"/>
            <a:ext cx="4044950" cy="6858000"/>
          </a:xfrm>
        </p:spPr>
        <p:txBody>
          <a:bodyPr/>
          <a:lstStyle/>
          <a:p>
            <a:endParaRPr lang="en-US"/>
          </a:p>
        </p:txBody>
      </p:sp>
      <p:sp>
        <p:nvSpPr>
          <p:cNvPr id="5" name="Text Placeholder 4">
            <a:extLst>
              <a:ext uri="{FF2B5EF4-FFF2-40B4-BE49-F238E27FC236}">
                <a16:creationId xmlns:a16="http://schemas.microsoft.com/office/drawing/2014/main" id="{037E9B22-AD31-D302-D772-54D1A8A36F4F}"/>
              </a:ext>
            </a:extLst>
          </p:cNvPr>
          <p:cNvSpPr>
            <a:spLocks noGrp="1"/>
          </p:cNvSpPr>
          <p:nvPr>
            <p:ph type="body" sz="quarter" idx="13" hasCustomPrompt="1"/>
          </p:nvPr>
        </p:nvSpPr>
        <p:spPr>
          <a:xfrm>
            <a:off x="4600575" y="798513"/>
            <a:ext cx="6719888" cy="2095500"/>
          </a:xfrm>
        </p:spPr>
        <p:txBody>
          <a:bodyPr>
            <a:normAutofit/>
          </a:bodyPr>
          <a:lstStyle>
            <a:lvl1pPr marL="0" indent="0">
              <a:buNone/>
              <a:defRPr sz="4800">
                <a:solidFill>
                  <a:schemeClr val="bg1"/>
                </a:solidFill>
              </a:defRPr>
            </a:lvl1pPr>
          </a:lstStyle>
          <a:p>
            <a:pPr lvl="0"/>
            <a:r>
              <a:rPr lang="en-US"/>
              <a:t>Cover slide presentation with a very very long technical presentation title</a:t>
            </a:r>
          </a:p>
        </p:txBody>
      </p:sp>
      <p:sp>
        <p:nvSpPr>
          <p:cNvPr id="6" name="Text Placeholder 11">
            <a:extLst>
              <a:ext uri="{FF2B5EF4-FFF2-40B4-BE49-F238E27FC236}">
                <a16:creationId xmlns:a16="http://schemas.microsoft.com/office/drawing/2014/main" id="{00F99ADC-4D70-B1D8-5F00-F94A620E0CCB}"/>
              </a:ext>
            </a:extLst>
          </p:cNvPr>
          <p:cNvSpPr>
            <a:spLocks noGrp="1"/>
          </p:cNvSpPr>
          <p:nvPr>
            <p:ph type="body" sz="quarter" idx="14" hasCustomPrompt="1"/>
          </p:nvPr>
        </p:nvSpPr>
        <p:spPr>
          <a:xfrm>
            <a:off x="4600575" y="3770536"/>
            <a:ext cx="5554662" cy="242455"/>
          </a:xfrm>
        </p:spPr>
        <p:txBody>
          <a:bodyPr>
            <a:normAutofit/>
          </a:bodyPr>
          <a:lstStyle>
            <a:lvl1pPr marL="0" indent="0">
              <a:buNone/>
              <a:defRPr sz="1200" b="0" i="0" spc="300">
                <a:solidFill>
                  <a:schemeClr val="bg1"/>
                </a:solidFill>
                <a:latin typeface="YaleNew" panose="02000602050000020003" pitchFamily="2" charset="77"/>
                <a:cs typeface="Calibri" panose="020F0502020204030204" pitchFamily="34" charset="0"/>
              </a:defRPr>
            </a:lvl1pPr>
          </a:lstStyle>
          <a:p>
            <a:pPr lvl="0"/>
            <a:r>
              <a:rPr lang="en-US"/>
              <a:t>ALL CAPS • PRESENTER NAME HERE</a:t>
            </a:r>
          </a:p>
        </p:txBody>
      </p:sp>
      <p:sp>
        <p:nvSpPr>
          <p:cNvPr id="7" name="Text Placeholder 5">
            <a:extLst>
              <a:ext uri="{FF2B5EF4-FFF2-40B4-BE49-F238E27FC236}">
                <a16:creationId xmlns:a16="http://schemas.microsoft.com/office/drawing/2014/main" id="{0601721B-BCB8-3974-44B8-CA35E119B6B4}"/>
              </a:ext>
            </a:extLst>
          </p:cNvPr>
          <p:cNvSpPr>
            <a:spLocks noGrp="1"/>
          </p:cNvSpPr>
          <p:nvPr>
            <p:ph type="body" sz="quarter" idx="15" hasCustomPrompt="1"/>
          </p:nvPr>
        </p:nvSpPr>
        <p:spPr>
          <a:xfrm>
            <a:off x="4600575" y="4089991"/>
            <a:ext cx="5732462" cy="799523"/>
          </a:xfrm>
        </p:spPr>
        <p:txBody>
          <a:bodyPr>
            <a:normAutofit/>
          </a:bodyPr>
          <a:lstStyle>
            <a:lvl1pPr marL="0" indent="0">
              <a:spcBef>
                <a:spcPts val="400"/>
              </a:spcBef>
              <a:buNone/>
              <a:defRPr sz="1500" b="0" i="1">
                <a:solidFill>
                  <a:schemeClr val="bg1"/>
                </a:solidFill>
                <a:latin typeface="YaleNew" panose="02000602050000020003" pitchFamily="2" charset="77"/>
              </a:defRPr>
            </a:lvl1pPr>
          </a:lstStyle>
          <a:p>
            <a:pPr lvl="0"/>
            <a:r>
              <a:rPr lang="en-US"/>
              <a:t>Title of initiative, program, or event • Date</a:t>
            </a:r>
          </a:p>
          <a:p>
            <a:pPr lvl="0"/>
            <a:r>
              <a:rPr lang="en-US"/>
              <a:t>Name of Organization</a:t>
            </a:r>
          </a:p>
        </p:txBody>
      </p:sp>
      <p:sp>
        <p:nvSpPr>
          <p:cNvPr id="9" name="Picture Placeholder 5">
            <a:extLst>
              <a:ext uri="{FF2B5EF4-FFF2-40B4-BE49-F238E27FC236}">
                <a16:creationId xmlns:a16="http://schemas.microsoft.com/office/drawing/2014/main" id="{CC580FFC-C5B2-0684-3CBB-DC4EEDE81BAF}"/>
              </a:ext>
            </a:extLst>
          </p:cNvPr>
          <p:cNvSpPr>
            <a:spLocks noGrp="1"/>
          </p:cNvSpPr>
          <p:nvPr>
            <p:ph type="pic" sz="quarter" idx="16" hasCustomPrompt="1"/>
          </p:nvPr>
        </p:nvSpPr>
        <p:spPr>
          <a:xfrm>
            <a:off x="4697844" y="5659438"/>
            <a:ext cx="3074987" cy="593725"/>
          </a:xfrm>
        </p:spPr>
        <p:txBody>
          <a:bodyPr/>
          <a:lstStyle>
            <a:lvl1pPr>
              <a:defRPr>
                <a:solidFill>
                  <a:schemeClr val="bg1"/>
                </a:solidFill>
              </a:defRPr>
            </a:lvl1pPr>
          </a:lstStyle>
          <a:p>
            <a:r>
              <a:rPr lang="en-US"/>
              <a:t>Wordmark</a:t>
            </a:r>
          </a:p>
        </p:txBody>
      </p:sp>
    </p:spTree>
    <p:extLst>
      <p:ext uri="{BB962C8B-B14F-4D97-AF65-F5344CB8AC3E}">
        <p14:creationId xmlns:p14="http://schemas.microsoft.com/office/powerpoint/2010/main" val="1348586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C84B-7D85-A77B-B99B-D6630925BB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0487A-D24F-04BA-CFEB-40D98749D57C}"/>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4" name="Footer Placeholder 3">
            <a:extLst>
              <a:ext uri="{FF2B5EF4-FFF2-40B4-BE49-F238E27FC236}">
                <a16:creationId xmlns:a16="http://schemas.microsoft.com/office/drawing/2014/main" id="{2BC037FF-A77B-276E-57EE-4B5AD65FCF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248436-9A8A-7D87-BD6F-ADAFDE6BD2F2}"/>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40840104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29960-EBAC-7BD2-ABD1-857BEA7953F9}"/>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3" name="Footer Placeholder 2">
            <a:extLst>
              <a:ext uri="{FF2B5EF4-FFF2-40B4-BE49-F238E27FC236}">
                <a16:creationId xmlns:a16="http://schemas.microsoft.com/office/drawing/2014/main" id="{86162AAC-B83B-FA6F-6286-D105EA25A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14B692-6562-E9B1-3D0D-011D43C0CCF5}"/>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37653858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C8AE-42D3-196D-5817-BC3662C3C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696CF-AA06-6511-B83B-EB8094479C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3BD9B9-DADD-E0F2-C9AA-B7100B90B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E3CF2-027F-ACED-4492-A28E0988D9E4}"/>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6" name="Footer Placeholder 5">
            <a:extLst>
              <a:ext uri="{FF2B5EF4-FFF2-40B4-BE49-F238E27FC236}">
                <a16:creationId xmlns:a16="http://schemas.microsoft.com/office/drawing/2014/main" id="{64ECF968-B0CA-107C-677B-08710B082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D7FF3-F625-2379-F644-FB56857F0ECA}"/>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2154440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1CD3-43A7-40F6-8367-3F4065D1E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C8008A-9505-8092-523A-8F8B81B4A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EA47D-CF5D-3BCA-1C89-31154B56E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52DCD-ABB6-18AB-C976-76E7A85AE1C1}"/>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6" name="Footer Placeholder 5">
            <a:extLst>
              <a:ext uri="{FF2B5EF4-FFF2-40B4-BE49-F238E27FC236}">
                <a16:creationId xmlns:a16="http://schemas.microsoft.com/office/drawing/2014/main" id="{87385ABF-9F9B-C8EE-BA17-477A94367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DF14B-E4EF-0B94-94A7-FA691B0526FA}"/>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8109982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DD2C-4429-74DA-56C4-95177079BE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A649E7-3792-9162-8D10-7D7940268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7B889-2B56-18F0-FBC2-1D623B624BAE}"/>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D597DACD-5C17-C859-C5BF-1B8274E1B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15C5F-5B30-F5FB-7ED4-1748E15A4A60}"/>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33999402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791327-86E0-1B29-5C85-B1B2D6F96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68AA25-760E-7041-7C63-2DCD6BB6F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0D113-C5E6-E0C2-7BC2-5B9BA1728B86}"/>
              </a:ext>
            </a:extLst>
          </p:cNvPr>
          <p:cNvSpPr>
            <a:spLocks noGrp="1"/>
          </p:cNvSpPr>
          <p:nvPr>
            <p:ph type="dt" sz="half" idx="10"/>
          </p:nvPr>
        </p:nvSpPr>
        <p:spPr/>
        <p:txBody>
          <a:body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3BB31CDD-5EAA-9E68-4F28-155B36120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3ADFA-AD68-A7F8-39F5-67AC3CB31775}"/>
              </a:ext>
            </a:extLst>
          </p:cNvPr>
          <p:cNvSpPr>
            <a:spLocks noGrp="1"/>
          </p:cNvSpPr>
          <p:nvPr>
            <p:ph type="sldNum" sz="quarter" idx="12"/>
          </p:nvPr>
        </p:nvSpPr>
        <p:spPr/>
        <p:txBody>
          <a:bodyPr/>
          <a:lstStyle/>
          <a:p>
            <a:fld id="{25536D6F-E31B-4352-83A5-58848BA7D8D2}" type="slidenum">
              <a:rPr lang="en-US" smtClean="0"/>
              <a:t>‹#›</a:t>
            </a:fld>
            <a:endParaRPr lang="en-US"/>
          </a:p>
        </p:txBody>
      </p:sp>
    </p:spTree>
    <p:extLst>
      <p:ext uri="{BB962C8B-B14F-4D97-AF65-F5344CB8AC3E}">
        <p14:creationId xmlns:p14="http://schemas.microsoft.com/office/powerpoint/2010/main" val="3512593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A_Section Header">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EF9EDFE5-B652-FD81-12A2-4D879236D776}"/>
              </a:ext>
            </a:extLst>
          </p:cNvPr>
          <p:cNvSpPr>
            <a:spLocks noGrp="1"/>
          </p:cNvSpPr>
          <p:nvPr>
            <p:ph type="pic" idx="10" hasCustomPrompt="1"/>
          </p:nvPr>
        </p:nvSpPr>
        <p:spPr>
          <a:xfrm>
            <a:off x="4047744" y="0"/>
            <a:ext cx="8144256" cy="6858000"/>
          </a:xfrm>
          <a:prstGeom prst="rect">
            <a:avLst/>
          </a:prstGeom>
          <a:solidFill>
            <a:schemeClr val="bg1">
              <a:lumMod val="95000"/>
            </a:schemeClr>
          </a:solidFill>
        </p:spPr>
        <p:txBody>
          <a:bodyPr>
            <a:normAutofit/>
          </a:bodyPr>
          <a:lstStyle>
            <a:lvl1pPr marL="0" indent="0">
              <a:buNone/>
              <a:defRPr sz="1400" b="0" i="0">
                <a:solidFill>
                  <a:schemeClr val="bg1">
                    <a:lumMod val="75000"/>
                  </a:schemeClr>
                </a:solidFill>
                <a:latin typeface="Red Hat Text Medium" panose="02010303040201060303"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Picture</a:t>
            </a:r>
          </a:p>
        </p:txBody>
      </p:sp>
      <p:sp>
        <p:nvSpPr>
          <p:cNvPr id="3" name="Title 1">
            <a:extLst>
              <a:ext uri="{FF2B5EF4-FFF2-40B4-BE49-F238E27FC236}">
                <a16:creationId xmlns:a16="http://schemas.microsoft.com/office/drawing/2014/main" id="{D236DC42-848A-19F0-B357-06B886B4BD56}"/>
              </a:ext>
            </a:extLst>
          </p:cNvPr>
          <p:cNvSpPr>
            <a:spLocks noGrp="1"/>
          </p:cNvSpPr>
          <p:nvPr>
            <p:ph type="title" hasCustomPrompt="1"/>
          </p:nvPr>
        </p:nvSpPr>
        <p:spPr>
          <a:xfrm>
            <a:off x="494356" y="1545420"/>
            <a:ext cx="2988274" cy="2067859"/>
          </a:xfrm>
          <a:prstGeom prst="rect">
            <a:avLst/>
          </a:prstGeom>
        </p:spPr>
        <p:txBody>
          <a:bodyPr anchor="b">
            <a:normAutofit/>
          </a:bodyPr>
          <a:lstStyle>
            <a:lvl1pPr>
              <a:lnSpc>
                <a:spcPct val="100000"/>
              </a:lnSpc>
              <a:defRPr sz="4000" b="0" i="0">
                <a:solidFill>
                  <a:srgbClr val="00356B"/>
                </a:solidFill>
                <a:latin typeface="YaleNew" panose="02000602050000020003" pitchFamily="2" charset="77"/>
              </a:defRPr>
            </a:lvl1pPr>
          </a:lstStyle>
          <a:p>
            <a:r>
              <a:rPr lang="en-US" dirty="0"/>
              <a:t>Presentation section title subtitle</a:t>
            </a:r>
          </a:p>
        </p:txBody>
      </p:sp>
      <p:sp>
        <p:nvSpPr>
          <p:cNvPr id="4" name="Subtitle 2">
            <a:extLst>
              <a:ext uri="{FF2B5EF4-FFF2-40B4-BE49-F238E27FC236}">
                <a16:creationId xmlns:a16="http://schemas.microsoft.com/office/drawing/2014/main" id="{BF823197-705C-1B6F-A5FC-E6F82FF90775}"/>
              </a:ext>
            </a:extLst>
          </p:cNvPr>
          <p:cNvSpPr>
            <a:spLocks noGrp="1"/>
          </p:cNvSpPr>
          <p:nvPr>
            <p:ph type="subTitle" idx="11" hasCustomPrompt="1"/>
          </p:nvPr>
        </p:nvSpPr>
        <p:spPr>
          <a:xfrm>
            <a:off x="522931" y="4081001"/>
            <a:ext cx="3005995" cy="333774"/>
          </a:xfrm>
          <a:prstGeom prst="rect">
            <a:avLst/>
          </a:prstGeom>
        </p:spPr>
        <p:txBody>
          <a:bodyPr>
            <a:normAutofit/>
          </a:bodyPr>
          <a:lstStyle>
            <a:lvl1pPr marL="0" indent="0" algn="l">
              <a:buNone/>
              <a:defRPr sz="1200" b="1" i="0" spc="300">
                <a:latin typeface="Red Hat Text" panose="02010303040201060303" pitchFamily="2" charset="0"/>
                <a:ea typeface="Red Hat Text" panose="02010303040201060303" pitchFamily="2" charset="0"/>
                <a:cs typeface="Red Hat Text" panose="020103030402010603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SMALL HEADING</a:t>
            </a:r>
          </a:p>
        </p:txBody>
      </p:sp>
    </p:spTree>
    <p:extLst>
      <p:ext uri="{BB962C8B-B14F-4D97-AF65-F5344CB8AC3E}">
        <p14:creationId xmlns:p14="http://schemas.microsoft.com/office/powerpoint/2010/main" val="1500066142"/>
      </p:ext>
    </p:extLst>
  </p:cSld>
  <p:clrMapOvr>
    <a:masterClrMapping/>
  </p:clrMapOvr>
  <p:extLst>
    <p:ext uri="{DCECCB84-F9BA-43D5-87BE-67443E8EF086}">
      <p15:sldGuideLst xmlns:p15="http://schemas.microsoft.com/office/powerpoint/2012/main">
        <p15:guide id="2" pos="25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A_Bulleted L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31FB46-6928-3D65-76C5-6125604C036E}"/>
              </a:ext>
            </a:extLst>
          </p:cNvPr>
          <p:cNvSpPr/>
          <p:nvPr userDrawn="1"/>
        </p:nvSpPr>
        <p:spPr>
          <a:xfrm>
            <a:off x="0" y="0"/>
            <a:ext cx="4043680" cy="6858000"/>
          </a:xfrm>
          <a:prstGeom prst="rect">
            <a:avLst/>
          </a:prstGeom>
          <a:gradFill flip="none" rotWithShape="1">
            <a:gsLst>
              <a:gs pos="0">
                <a:srgbClr val="0F4D92">
                  <a:lumMod val="95000"/>
                  <a:lumOff val="5000"/>
                </a:srgbClr>
              </a:gs>
              <a:gs pos="33000">
                <a:srgbClr val="00356B">
                  <a:lumMod val="91067"/>
                  <a:lumOff val="8933"/>
                </a:srgbClr>
              </a:gs>
              <a:gs pos="100000">
                <a:srgbClr val="00356B"/>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6965E0C-54DD-D2A9-BDD0-E7165CE62480}"/>
              </a:ext>
            </a:extLst>
          </p:cNvPr>
          <p:cNvSpPr>
            <a:spLocks noGrp="1"/>
          </p:cNvSpPr>
          <p:nvPr>
            <p:ph type="title" hasCustomPrompt="1"/>
          </p:nvPr>
        </p:nvSpPr>
        <p:spPr>
          <a:xfrm>
            <a:off x="494356" y="1545421"/>
            <a:ext cx="2988274" cy="2067859"/>
          </a:xfrm>
          <a:prstGeom prst="rect">
            <a:avLst/>
          </a:prstGeom>
        </p:spPr>
        <p:txBody>
          <a:bodyPr anchor="b">
            <a:normAutofit/>
          </a:bodyPr>
          <a:lstStyle>
            <a:lvl1pPr>
              <a:lnSpc>
                <a:spcPct val="100000"/>
              </a:lnSpc>
              <a:defRPr sz="4000" b="0" i="0">
                <a:solidFill>
                  <a:schemeClr val="bg1"/>
                </a:solidFill>
                <a:latin typeface="YaleNew" panose="02000602050000020003" pitchFamily="2" charset="77"/>
              </a:defRPr>
            </a:lvl1pPr>
          </a:lstStyle>
          <a:p>
            <a:r>
              <a:rPr lang="en-US" dirty="0"/>
              <a:t>Click to update the slide title</a:t>
            </a:r>
          </a:p>
        </p:txBody>
      </p:sp>
      <p:sp>
        <p:nvSpPr>
          <p:cNvPr id="10" name="Text Placeholder 23">
            <a:extLst>
              <a:ext uri="{FF2B5EF4-FFF2-40B4-BE49-F238E27FC236}">
                <a16:creationId xmlns:a16="http://schemas.microsoft.com/office/drawing/2014/main" id="{494982AE-1D1B-D56D-6C92-362AB781A616}"/>
              </a:ext>
            </a:extLst>
          </p:cNvPr>
          <p:cNvSpPr>
            <a:spLocks noGrp="1"/>
          </p:cNvSpPr>
          <p:nvPr>
            <p:ph type="body" sz="quarter" idx="14" hasCustomPrompt="1"/>
          </p:nvPr>
        </p:nvSpPr>
        <p:spPr>
          <a:xfrm>
            <a:off x="4496582" y="876008"/>
            <a:ext cx="6777029" cy="5694826"/>
          </a:xfrm>
        </p:spPr>
        <p:txBody>
          <a:bodyPr/>
          <a:lstStyle>
            <a:lvl1pPr marL="457200" indent="-457200">
              <a:buClr>
                <a:srgbClr val="00356B"/>
              </a:buClr>
              <a:buFont typeface="Wingdings" pitchFamily="2" charset="2"/>
              <a:buChar char="§"/>
              <a:defRPr/>
            </a:lvl1pPr>
            <a:lvl2pPr marL="800100" indent="-342900">
              <a:buClr>
                <a:srgbClr val="00356B"/>
              </a:buClr>
              <a:buFont typeface="Wingdings" pitchFamily="2" charset="2"/>
              <a:buChar char="§"/>
              <a:defRPr/>
            </a:lvl2pPr>
            <a:lvl3pPr marL="1257300" indent="-342900">
              <a:buClr>
                <a:srgbClr val="00356B"/>
              </a:buClr>
              <a:buFont typeface="Wingdings" pitchFamily="2" charset="2"/>
              <a:buChar char="§"/>
              <a:defRPr/>
            </a:lvl3pPr>
            <a:lvl4pPr marL="1714500" indent="-342900">
              <a:buClr>
                <a:srgbClr val="00356B"/>
              </a:buClr>
              <a:buFont typeface="Wingdings" pitchFamily="2" charset="2"/>
              <a:buChar char="§"/>
              <a:defRPr/>
            </a:lvl4pPr>
            <a:lvl5pPr marL="2171700" indent="-342900">
              <a:buClr>
                <a:srgbClr val="00356B"/>
              </a:buClr>
              <a:buFont typeface="Wingdings" pitchFamily="2" charset="2"/>
              <a:buChar char="§"/>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t>
            </a:r>
            <a:r>
              <a:rPr lang="en-US" dirty="0" err="1"/>
              <a:t>eu</a:t>
            </a:r>
            <a:r>
              <a:rPr lang="en-US" dirty="0"/>
              <a:t> </a:t>
            </a:r>
            <a:r>
              <a:rPr lang="en-US" dirty="0" err="1"/>
              <a:t>urna</a:t>
            </a:r>
            <a:r>
              <a:rPr lang="en-US" dirty="0"/>
              <a:t> semper </a:t>
            </a:r>
            <a:r>
              <a:rPr lang="en-US" dirty="0" err="1"/>
              <a:t>mauris</a:t>
            </a:r>
            <a:r>
              <a:rPr lang="en-US" dirty="0"/>
              <a:t> </a:t>
            </a:r>
            <a:r>
              <a:rPr lang="en-US" dirty="0" err="1"/>
              <a:t>viverra</a:t>
            </a:r>
            <a:r>
              <a:rPr lang="en-US" dirty="0"/>
              <a:t> </a:t>
            </a:r>
            <a:r>
              <a:rPr lang="en-US" dirty="0" err="1"/>
              <a:t>sollicitudin</a:t>
            </a:r>
            <a:r>
              <a:rPr lang="en-US" dirty="0"/>
              <a:t>. </a:t>
            </a:r>
          </a:p>
          <a:p>
            <a:pPr lvl="0"/>
            <a:r>
              <a:rPr lang="en-US" dirty="0"/>
              <a:t>Lorem ipsum dolor sit amet, consectetur adipiscing elit, sed do eiusmod tempor incididunt ut labore et dolore magna aliqua. </a:t>
            </a:r>
          </a:p>
          <a:p>
            <a:pPr lvl="0"/>
            <a:r>
              <a:rPr lang="en-US" dirty="0"/>
              <a:t>Etiam tempor orci eu lobortis elementum nibh tellus colestie nunc.</a:t>
            </a:r>
          </a:p>
          <a:p>
            <a:pPr lvl="0"/>
            <a:r>
              <a:rPr lang="en-US" dirty="0"/>
              <a:t>List Hierarchy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ubtitle 2">
            <a:extLst>
              <a:ext uri="{FF2B5EF4-FFF2-40B4-BE49-F238E27FC236}">
                <a16:creationId xmlns:a16="http://schemas.microsoft.com/office/drawing/2014/main" id="{D9C0B117-7A92-3035-0FEB-399317002822}"/>
              </a:ext>
            </a:extLst>
          </p:cNvPr>
          <p:cNvSpPr>
            <a:spLocks noGrp="1"/>
          </p:cNvSpPr>
          <p:nvPr>
            <p:ph type="subTitle" idx="11" hasCustomPrompt="1"/>
          </p:nvPr>
        </p:nvSpPr>
        <p:spPr>
          <a:xfrm>
            <a:off x="522931" y="4081001"/>
            <a:ext cx="3005995" cy="333775"/>
          </a:xfrm>
          <a:prstGeom prst="rect">
            <a:avLst/>
          </a:prstGeom>
        </p:spPr>
        <p:txBody>
          <a:bodyPr>
            <a:normAutofit/>
          </a:bodyPr>
          <a:lstStyle>
            <a:lvl1pPr marL="0" indent="0" algn="l">
              <a:buNone/>
              <a:defRPr sz="1300" b="1" i="0" spc="3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424501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fig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4C72E48-7EA6-BB05-C9C4-5A1F78059A82}"/>
              </a:ext>
            </a:extLst>
          </p:cNvPr>
          <p:cNvSpPr>
            <a:spLocks noGrp="1"/>
          </p:cNvSpPr>
          <p:nvPr>
            <p:ph type="body" sz="quarter" idx="10" hasCustomPrompt="1"/>
          </p:nvPr>
        </p:nvSpPr>
        <p:spPr>
          <a:xfrm>
            <a:off x="1662340" y="5223671"/>
            <a:ext cx="4261966" cy="580915"/>
          </a:xfrm>
        </p:spPr>
        <p:txBody>
          <a:bodyPr>
            <a:normAutofit/>
          </a:bodyPr>
          <a:lstStyle>
            <a:lvl1pPr marL="0" indent="0">
              <a:buNone/>
              <a:defRPr sz="2000">
                <a:solidFill>
                  <a:schemeClr val="bg1"/>
                </a:solidFill>
                <a:latin typeface="YaleNew" panose="02000602050000020003" pitchFamily="2" charset="77"/>
              </a:defRPr>
            </a:lvl1pPr>
          </a:lstStyle>
          <a:p>
            <a:pPr lvl="0"/>
            <a:r>
              <a:rPr lang="en-US">
                <a:latin typeface="YaleNew" panose="02000602050000020003" pitchFamily="2" charset="77"/>
              </a:rPr>
              <a:t>Years in service</a:t>
            </a:r>
            <a:endParaRPr lang="en-US"/>
          </a:p>
        </p:txBody>
      </p:sp>
      <p:sp>
        <p:nvSpPr>
          <p:cNvPr id="4" name="Text Placeholder 2">
            <a:extLst>
              <a:ext uri="{FF2B5EF4-FFF2-40B4-BE49-F238E27FC236}">
                <a16:creationId xmlns:a16="http://schemas.microsoft.com/office/drawing/2014/main" id="{37401732-1E15-607D-80DF-3CF638B48FED}"/>
              </a:ext>
            </a:extLst>
          </p:cNvPr>
          <p:cNvSpPr>
            <a:spLocks noGrp="1"/>
          </p:cNvSpPr>
          <p:nvPr>
            <p:ph type="body" sz="quarter" idx="11" hasCustomPrompt="1"/>
          </p:nvPr>
        </p:nvSpPr>
        <p:spPr>
          <a:xfrm>
            <a:off x="1662340" y="1031789"/>
            <a:ext cx="7555798" cy="3741008"/>
          </a:xfrm>
        </p:spPr>
        <p:txBody>
          <a:bodyPr>
            <a:noAutofit/>
          </a:bodyPr>
          <a:lstStyle>
            <a:lvl1pPr marL="0" indent="0">
              <a:buNone/>
              <a:defRPr sz="30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42</a:t>
            </a:r>
          </a:p>
        </p:txBody>
      </p:sp>
    </p:spTree>
    <p:extLst>
      <p:ext uri="{BB962C8B-B14F-4D97-AF65-F5344CB8AC3E}">
        <p14:creationId xmlns:p14="http://schemas.microsoft.com/office/powerpoint/2010/main" val="205366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ro wo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CF9B7685-F0D7-A4A4-7FEE-87EC0F8B00A3}"/>
              </a:ext>
            </a:extLst>
          </p:cNvPr>
          <p:cNvSpPr>
            <a:spLocks noGrp="1"/>
          </p:cNvSpPr>
          <p:nvPr>
            <p:ph type="body" sz="quarter" idx="10" hasCustomPrompt="1"/>
          </p:nvPr>
        </p:nvSpPr>
        <p:spPr>
          <a:xfrm>
            <a:off x="1524000" y="2261588"/>
            <a:ext cx="9144000" cy="2050920"/>
          </a:xfrm>
        </p:spPr>
        <p:txBody>
          <a:bodyPr>
            <a:normAutofit/>
          </a:bodyPr>
          <a:lstStyle>
            <a:lvl1pPr marL="0" indent="0" algn="ctr">
              <a:buNone/>
              <a:defRPr sz="14000">
                <a:solidFill>
                  <a:schemeClr val="bg1"/>
                </a:solidFill>
              </a:defRPr>
            </a:lvl1pPr>
          </a:lstStyle>
          <a:p>
            <a:pPr lvl="0"/>
            <a:r>
              <a:rPr lang="en-US"/>
              <a:t>Creativity</a:t>
            </a:r>
          </a:p>
        </p:txBody>
      </p:sp>
    </p:spTree>
    <p:extLst>
      <p:ext uri="{BB962C8B-B14F-4D97-AF65-F5344CB8AC3E}">
        <p14:creationId xmlns:p14="http://schemas.microsoft.com/office/powerpoint/2010/main" val="2885032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1"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4C72E48-7EA6-BB05-C9C4-5A1F78059A82}"/>
              </a:ext>
            </a:extLst>
          </p:cNvPr>
          <p:cNvSpPr>
            <a:spLocks noGrp="1"/>
          </p:cNvSpPr>
          <p:nvPr>
            <p:ph type="body" sz="quarter" idx="10" hasCustomPrompt="1"/>
          </p:nvPr>
        </p:nvSpPr>
        <p:spPr>
          <a:xfrm>
            <a:off x="4498975" y="2848085"/>
            <a:ext cx="4371975" cy="2081213"/>
          </a:xfrm>
        </p:spPr>
        <p:txBody>
          <a:bodyPr>
            <a:normAutofit/>
          </a:bodyPr>
          <a:lstStyle>
            <a:lvl1pPr marL="0" indent="0">
              <a:buNone/>
              <a:defRPr sz="20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endParaRPr lang="en-US"/>
          </a:p>
          <a:p>
            <a:pPr lvl="0"/>
            <a:endParaRPr lang="en-US"/>
          </a:p>
        </p:txBody>
      </p:sp>
      <p:sp>
        <p:nvSpPr>
          <p:cNvPr id="4" name="Text Placeholder 2">
            <a:extLst>
              <a:ext uri="{FF2B5EF4-FFF2-40B4-BE49-F238E27FC236}">
                <a16:creationId xmlns:a16="http://schemas.microsoft.com/office/drawing/2014/main" id="{37401732-1E15-607D-80DF-3CF638B48FED}"/>
              </a:ext>
            </a:extLst>
          </p:cNvPr>
          <p:cNvSpPr>
            <a:spLocks noGrp="1"/>
          </p:cNvSpPr>
          <p:nvPr>
            <p:ph type="body" sz="quarter" idx="11" hasCustomPrompt="1"/>
          </p:nvPr>
        </p:nvSpPr>
        <p:spPr>
          <a:xfrm>
            <a:off x="4504396" y="1510968"/>
            <a:ext cx="3504488"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a:t>Agenda</a:t>
            </a:r>
          </a:p>
        </p:txBody>
      </p:sp>
    </p:spTree>
    <p:extLst>
      <p:ext uri="{BB962C8B-B14F-4D97-AF65-F5344CB8AC3E}">
        <p14:creationId xmlns:p14="http://schemas.microsoft.com/office/powerpoint/2010/main" val="34312709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DE203-C6B2-FA44-9A0A-05D60AA7684A}" type="datetime1">
              <a:rPr lang="en-US" smtClean="0"/>
              <a:t>1/27/2025</a:t>
            </a:fld>
            <a:endParaRPr lang="en-US"/>
          </a:p>
        </p:txBody>
      </p:sp>
      <p:sp>
        <p:nvSpPr>
          <p:cNvPr id="7" name="Footer Placeholder 2">
            <a:extLst>
              <a:ext uri="{FF2B5EF4-FFF2-40B4-BE49-F238E27FC236}">
                <a16:creationId xmlns:a16="http://schemas.microsoft.com/office/drawing/2014/main" id="{5AEC2072-FB31-3F4B-87F4-F9EBF729602F}"/>
              </a:ext>
            </a:extLst>
          </p:cNvPr>
          <p:cNvSpPr>
            <a:spLocks noGrp="1"/>
          </p:cNvSpPr>
          <p:nvPr>
            <p:ph type="ftr" sz="quarter" idx="3"/>
          </p:nvPr>
        </p:nvSpPr>
        <p:spPr>
          <a:xfrm>
            <a:off x="8610602" y="6356350"/>
            <a:ext cx="3236974" cy="365125"/>
          </a:xfrm>
          <a:prstGeom prst="rect">
            <a:avLst/>
          </a:prstGeom>
        </p:spPr>
        <p:txBody>
          <a:bodyPr/>
          <a:lstStyle>
            <a:lvl1pPr>
              <a:defRPr sz="1600" baseline="0">
                <a:latin typeface="Arial" panose="020B0604020202020204" pitchFamily="34" charset="0"/>
              </a:defRPr>
            </a:lvl1pPr>
          </a:lstStyle>
          <a:p>
            <a:r>
              <a:rPr lang="en-US"/>
              <a:t>Yale Office of the Provost</a:t>
            </a:r>
          </a:p>
        </p:txBody>
      </p:sp>
    </p:spTree>
    <p:extLst>
      <p:ext uri="{BB962C8B-B14F-4D97-AF65-F5344CB8AC3E}">
        <p14:creationId xmlns:p14="http://schemas.microsoft.com/office/powerpoint/2010/main" val="1458022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11" r:id="rId4"/>
    <p:sldLayoutId id="2147483665" r:id="rId5"/>
    <p:sldLayoutId id="2147483710" r:id="rId6"/>
    <p:sldLayoutId id="2147483713" r:id="rId7"/>
    <p:sldLayoutId id="2147483714" r:id="rId8"/>
    <p:sldLayoutId id="2147483666" r:id="rId9"/>
    <p:sldLayoutId id="2147483667" r:id="rId10"/>
    <p:sldLayoutId id="2147483668" r:id="rId11"/>
    <p:sldLayoutId id="2147483669" r:id="rId12"/>
    <p:sldLayoutId id="2147483671" r:id="rId13"/>
    <p:sldLayoutId id="2147483712" r:id="rId14"/>
    <p:sldLayoutId id="2147483670" r:id="rId15"/>
    <p:sldLayoutId id="2147483672" r:id="rId16"/>
    <p:sldLayoutId id="2147483673" r:id="rId17"/>
    <p:sldLayoutId id="2147483674" r:id="rId18"/>
    <p:sldLayoutId id="2147483675" r:id="rId19"/>
    <p:sldLayoutId id="2147483676" r:id="rId20"/>
    <p:sldLayoutId id="2147483677" r:id="rId21"/>
    <p:sldLayoutId id="2147483678" r:id="rId22"/>
    <p:sldLayoutId id="2147483680" r:id="rId23"/>
    <p:sldLayoutId id="2147483681" r:id="rId24"/>
    <p:sldLayoutId id="2147483682" r:id="rId25"/>
    <p:sldLayoutId id="2147483683" r:id="rId26"/>
    <p:sldLayoutId id="2147483684" r:id="rId27"/>
    <p:sldLayoutId id="2147483685" r:id="rId28"/>
    <p:sldLayoutId id="2147483686" r:id="rId29"/>
    <p:sldLayoutId id="2147483688" r:id="rId30"/>
    <p:sldLayoutId id="2147483689" r:id="rId31"/>
    <p:sldLayoutId id="2147483687" r:id="rId32"/>
    <p:sldLayoutId id="2147483691" r:id="rId33"/>
    <p:sldLayoutId id="2147483692" r:id="rId34"/>
    <p:sldLayoutId id="2147483693" r:id="rId35"/>
    <p:sldLayoutId id="2147483694" r:id="rId36"/>
    <p:sldLayoutId id="2147483695"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9" r:id="rId46"/>
    <p:sldLayoutId id="2147483705" r:id="rId47"/>
    <p:sldLayoutId id="2147483706" r:id="rId48"/>
    <p:sldLayoutId id="2147483707" r:id="rId49"/>
    <p:sldLayoutId id="2147483708" r:id="rId50"/>
    <p:sldLayoutId id="2147483715" r:id="rId51"/>
    <p:sldLayoutId id="2147483717" r:id="rId52"/>
    <p:sldLayoutId id="2147483716" r:id="rId53"/>
    <p:sldLayoutId id="2147483734" r:id="rId54"/>
  </p:sldLayoutIdLst>
  <p:hf sldNum="0" hdr="0" dt="0"/>
  <p:txStyles>
    <p:titleStyle>
      <a:lvl1pPr algn="l" defTabSz="914400" rtl="0" eaLnBrk="1" latinLnBrk="0" hangingPunct="1">
        <a:lnSpc>
          <a:spcPct val="90000"/>
        </a:lnSpc>
        <a:spcBef>
          <a:spcPct val="0"/>
        </a:spcBef>
        <a:buNone/>
        <a:defRPr sz="4400" kern="1200">
          <a:solidFill>
            <a:schemeClr val="tx1"/>
          </a:solidFill>
          <a:latin typeface="YaleNew" panose="02000602050000020003"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0" userDrawn="1">
          <p15:clr>
            <a:srgbClr val="F26B43"/>
          </p15:clr>
        </p15:guide>
        <p15:guide id="4" orient="horz" pos="6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96ABD2-033C-B2B5-D5D2-D66AB4F3E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982F49-8777-0F49-6BA2-A2B2F3A6D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95941-DC26-2CBC-DEEF-4465416E0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0A87C-DA22-4C16-831B-277E3BAACE11}" type="datetimeFigureOut">
              <a:rPr lang="en-US" smtClean="0"/>
              <a:t>1/27/2025</a:t>
            </a:fld>
            <a:endParaRPr lang="en-US"/>
          </a:p>
        </p:txBody>
      </p:sp>
      <p:sp>
        <p:nvSpPr>
          <p:cNvPr id="5" name="Footer Placeholder 4">
            <a:extLst>
              <a:ext uri="{FF2B5EF4-FFF2-40B4-BE49-F238E27FC236}">
                <a16:creationId xmlns:a16="http://schemas.microsoft.com/office/drawing/2014/main" id="{098F5AAE-8882-C966-5E59-BE5A8C2F48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30C87-E3F3-7BCE-79BC-67419138F7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36D6F-E31B-4352-83A5-58848BA7D8D2}" type="slidenum">
              <a:rPr lang="en-US" smtClean="0"/>
              <a:t>‹#›</a:t>
            </a:fld>
            <a:endParaRPr lang="en-US"/>
          </a:p>
        </p:txBody>
      </p:sp>
    </p:spTree>
    <p:extLst>
      <p:ext uri="{BB962C8B-B14F-4D97-AF65-F5344CB8AC3E}">
        <p14:creationId xmlns:p14="http://schemas.microsoft.com/office/powerpoint/2010/main" val="333244183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cybersecurity.yale.edu/data-classific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F74E7C-E0A2-EE48-A115-5E1D8D904429}"/>
              </a:ext>
            </a:extLst>
          </p:cNvPr>
          <p:cNvSpPr>
            <a:spLocks noGrp="1"/>
          </p:cNvSpPr>
          <p:nvPr>
            <p:ph type="body" sz="quarter" idx="10"/>
          </p:nvPr>
        </p:nvSpPr>
        <p:spPr>
          <a:xfrm>
            <a:off x="4367967" y="2168416"/>
            <a:ext cx="7342360" cy="1727129"/>
          </a:xfrm>
        </p:spPr>
        <p:txBody>
          <a:bodyPr/>
          <a:lstStyle/>
          <a:p>
            <a:r>
              <a:rPr lang="en-US" dirty="0"/>
              <a:t>Clarity Platform</a:t>
            </a:r>
            <a:br>
              <a:rPr lang="en-US" dirty="0"/>
            </a:br>
            <a:endParaRPr lang="en-US" dirty="0"/>
          </a:p>
        </p:txBody>
      </p:sp>
      <p:pic>
        <p:nvPicPr>
          <p:cNvPr id="8" name="Picture Placeholder 7" descr="A blue and white circuit board&#10;&#10;Description automatically generated">
            <a:extLst>
              <a:ext uri="{FF2B5EF4-FFF2-40B4-BE49-F238E27FC236}">
                <a16:creationId xmlns:a16="http://schemas.microsoft.com/office/drawing/2014/main" id="{3AEE6634-2D08-824D-B639-F81DF672E44D}"/>
              </a:ext>
            </a:extLst>
          </p:cNvPr>
          <p:cNvPicPr>
            <a:picLocks noGrp="1" noChangeAspect="1"/>
          </p:cNvPicPr>
          <p:nvPr>
            <p:ph type="pic" sz="quarter" idx="12"/>
          </p:nvPr>
        </p:nvPicPr>
        <p:blipFill rotWithShape="1">
          <a:blip r:embed="rId3"/>
          <a:srcRect l="33411" r="33411"/>
          <a:stretch>
            <a:fillRect/>
          </a:stretch>
        </p:blipFill>
        <p:spPr/>
      </p:pic>
      <p:sp>
        <p:nvSpPr>
          <p:cNvPr id="4" name="TextBox 3">
            <a:extLst>
              <a:ext uri="{FF2B5EF4-FFF2-40B4-BE49-F238E27FC236}">
                <a16:creationId xmlns:a16="http://schemas.microsoft.com/office/drawing/2014/main" id="{7CF7C4E9-B183-584A-A837-3E01C8F97E0C}"/>
              </a:ext>
            </a:extLst>
          </p:cNvPr>
          <p:cNvSpPr txBox="1"/>
          <p:nvPr/>
        </p:nvSpPr>
        <p:spPr>
          <a:xfrm>
            <a:off x="4452873" y="3166817"/>
            <a:ext cx="2216340" cy="400110"/>
          </a:xfrm>
          <a:prstGeom prst="rect">
            <a:avLst/>
          </a:prstGeom>
          <a:noFill/>
        </p:spPr>
        <p:txBody>
          <a:bodyPr wrap="square" lIns="91440" tIns="45720" rIns="91440" bIns="45720" rtlCol="0" anchor="t">
            <a:spAutoFit/>
          </a:bodyPr>
          <a:lstStyle/>
          <a:p>
            <a:r>
              <a:rPr lang="en-US" sz="2000" dirty="0">
                <a:solidFill>
                  <a:schemeClr val="bg1"/>
                </a:solidFill>
                <a:latin typeface="YaleNew"/>
              </a:rPr>
              <a:t>January 2025</a:t>
            </a:r>
            <a:endParaRPr lang="en-US" sz="2000" dirty="0">
              <a:solidFill>
                <a:schemeClr val="bg1"/>
              </a:solidFill>
            </a:endParaRPr>
          </a:p>
        </p:txBody>
      </p:sp>
    </p:spTree>
    <p:extLst>
      <p:ext uri="{BB962C8B-B14F-4D97-AF65-F5344CB8AC3E}">
        <p14:creationId xmlns:p14="http://schemas.microsoft.com/office/powerpoint/2010/main" val="2158818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D57202-F0F0-CC69-E6DF-CAD61BDD5212}"/>
              </a:ext>
            </a:extLst>
          </p:cNvPr>
          <p:cNvSpPr/>
          <p:nvPr/>
        </p:nvSpPr>
        <p:spPr>
          <a:xfrm>
            <a:off x="0" y="0"/>
            <a:ext cx="12191999" cy="13255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7A18E2-F31B-2CAD-D421-499FB69664ED}"/>
              </a:ext>
            </a:extLst>
          </p:cNvPr>
          <p:cNvSpPr>
            <a:spLocks noGrp="1"/>
          </p:cNvSpPr>
          <p:nvPr>
            <p:ph type="title"/>
          </p:nvPr>
        </p:nvSpPr>
        <p:spPr>
          <a:xfrm>
            <a:off x="-1" y="0"/>
            <a:ext cx="12192000" cy="1325563"/>
          </a:xfrm>
        </p:spPr>
        <p:txBody>
          <a:bodyPr>
            <a:normAutofit/>
          </a:bodyPr>
          <a:lstStyle/>
          <a:p>
            <a:pPr algn="ctr"/>
            <a:r>
              <a:rPr lang="en-US" sz="4800" dirty="0">
                <a:solidFill>
                  <a:schemeClr val="bg1"/>
                </a:solidFill>
                <a:effectLst>
                  <a:outerShdw blurRad="50800" dist="38100" dir="16200000" rotWithShape="0">
                    <a:prstClr val="black">
                      <a:alpha val="40000"/>
                    </a:prstClr>
                  </a:outerShdw>
                </a:effectLst>
                <a:latin typeface="YaleNew" panose="02000602050000020003" pitchFamily="50" charset="0"/>
              </a:rPr>
              <a:t>Using Generative AI Safely &amp; Securely</a:t>
            </a:r>
          </a:p>
        </p:txBody>
      </p:sp>
      <p:sp>
        <p:nvSpPr>
          <p:cNvPr id="6" name="TextBox 5">
            <a:extLst>
              <a:ext uri="{FF2B5EF4-FFF2-40B4-BE49-F238E27FC236}">
                <a16:creationId xmlns:a16="http://schemas.microsoft.com/office/drawing/2014/main" id="{9A530F09-EB6A-642D-6FB2-FAA7B063ADA3}"/>
              </a:ext>
            </a:extLst>
          </p:cNvPr>
          <p:cNvSpPr txBox="1"/>
          <p:nvPr/>
        </p:nvSpPr>
        <p:spPr>
          <a:xfrm>
            <a:off x="1015998" y="1761067"/>
            <a:ext cx="10160001" cy="437042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Free and public Generative AI tools are not private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Do not share personal or professional sensitive or identifiable information.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Generative AI models will hallucinate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Most generative AI models can and will produce factually wrong or outdated information. Always fact-check to confirm the accuracy of the outputs generated.</a:t>
            </a:r>
            <a:br>
              <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br>
            <a:endPar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Generative AI models are biased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Bias can be created from the training data or may emerge within the model itself.</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Generative AI tools are not a substitute for professional advice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YaleNew" panose="02000602050000020003" pitchFamily="50" charset="0"/>
                <a:ea typeface="+mn-ea"/>
                <a:cs typeface="+mn-cs"/>
              </a:rPr>
              <a:t>Don’t rely on the outputs from generative AI models and always seek professional advice (medical, legal, etc.)</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748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A02821-44E7-127F-92D6-9A6F22506215}"/>
              </a:ext>
            </a:extLst>
          </p:cNvPr>
          <p:cNvSpPr>
            <a:spLocks noGrp="1"/>
          </p:cNvSpPr>
          <p:nvPr>
            <p:ph type="title"/>
          </p:nvPr>
        </p:nvSpPr>
        <p:spPr>
          <a:xfrm>
            <a:off x="761800" y="342221"/>
            <a:ext cx="5334197" cy="1708242"/>
          </a:xfrm>
        </p:spPr>
        <p:txBody>
          <a:bodyPr vert="horz" lIns="91440" tIns="45720" rIns="91440" bIns="45720" rtlCol="0" anchor="ctr">
            <a:normAutofit/>
          </a:bodyPr>
          <a:lstStyle/>
          <a:p>
            <a:pPr>
              <a:lnSpc>
                <a:spcPct val="90000"/>
              </a:lnSpc>
            </a:pPr>
            <a:r>
              <a:rPr lang="en-US" b="0" i="0" dirty="0">
                <a:solidFill>
                  <a:srgbClr val="00356B"/>
                </a:solidFill>
                <a:effectLst/>
                <a:latin typeface="YaleNew" panose="02000602050000020003" pitchFamily="50" charset="0"/>
              </a:rPr>
              <a:t>What is a prompt?</a:t>
            </a:r>
            <a:br>
              <a:rPr lang="en-US" b="0" i="0" dirty="0">
                <a:solidFill>
                  <a:schemeClr val="tx1"/>
                </a:solidFill>
                <a:effectLst/>
                <a:latin typeface="+mj-lt"/>
              </a:rPr>
            </a:br>
            <a:endParaRPr lang="en-US" dirty="0">
              <a:solidFill>
                <a:schemeClr val="tx1"/>
              </a:solidFill>
              <a:latin typeface="+mj-lt"/>
            </a:endParaRPr>
          </a:p>
        </p:txBody>
      </p:sp>
      <p:sp>
        <p:nvSpPr>
          <p:cNvPr id="3" name="Text Placeholder 2">
            <a:extLst>
              <a:ext uri="{FF2B5EF4-FFF2-40B4-BE49-F238E27FC236}">
                <a16:creationId xmlns:a16="http://schemas.microsoft.com/office/drawing/2014/main" id="{788CC631-6F7E-2731-0F16-130B6EFE389E}"/>
              </a:ext>
            </a:extLst>
          </p:cNvPr>
          <p:cNvSpPr>
            <a:spLocks noGrp="1"/>
          </p:cNvSpPr>
          <p:nvPr>
            <p:ph type="body" sz="quarter" idx="14"/>
          </p:nvPr>
        </p:nvSpPr>
        <p:spPr>
          <a:xfrm>
            <a:off x="498765" y="1633903"/>
            <a:ext cx="5407662" cy="3769835"/>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00356B"/>
                </a:solidFill>
                <a:latin typeface="YaleNew" panose="02000602050000020003" pitchFamily="50" charset="0"/>
              </a:rPr>
              <a:t>Prompts are how you ask an AI tool e.g. a chatbot to do something for you like creating, summarizing, or researching a topic.</a:t>
            </a:r>
          </a:p>
          <a:p>
            <a:pPr indent="-228600">
              <a:buFont typeface="Arial" panose="020B0604020202020204" pitchFamily="34" charset="0"/>
              <a:buChar char="•"/>
            </a:pPr>
            <a:r>
              <a:rPr lang="en-US" sz="2000" dirty="0">
                <a:solidFill>
                  <a:srgbClr val="00356B"/>
                </a:solidFill>
                <a:latin typeface="YaleNew" panose="02000602050000020003" pitchFamily="50" charset="0"/>
              </a:rPr>
              <a:t>You can think of a prompt as a recipe for an AI. Just like a chef follows a recipe to create a delicious meal, an AI model follows a prompt to generate the specific content you requested.</a:t>
            </a:r>
          </a:p>
          <a:p>
            <a:pPr indent="-228600">
              <a:buFont typeface="Arial" panose="020B0604020202020204" pitchFamily="34" charset="0"/>
              <a:buChar char="•"/>
            </a:pPr>
            <a:r>
              <a:rPr lang="en-US" sz="2000" dirty="0">
                <a:solidFill>
                  <a:srgbClr val="00356B"/>
                </a:solidFill>
                <a:latin typeface="YaleNew" panose="02000602050000020003" pitchFamily="50" charset="0"/>
              </a:rPr>
              <a:t>There is no right way to prompt as it depends on what task you want done. But there are some good prompt ingredients…</a:t>
            </a:r>
          </a:p>
        </p:txBody>
      </p:sp>
      <p:pic>
        <p:nvPicPr>
          <p:cNvPr id="5" name="Picture 4" descr="A dog wearing a chef hat and apron reading a book in a kitchen&#10;&#10;Description automatically generated">
            <a:extLst>
              <a:ext uri="{FF2B5EF4-FFF2-40B4-BE49-F238E27FC236}">
                <a16:creationId xmlns:a16="http://schemas.microsoft.com/office/drawing/2014/main" id="{CC527F94-D6DB-3C69-A01D-C4231A81EF8B}"/>
              </a:ext>
            </a:extLst>
          </p:cNvPr>
          <p:cNvPicPr>
            <a:picLocks noChangeAspect="1"/>
          </p:cNvPicPr>
          <p:nvPr/>
        </p:nvPicPr>
        <p:blipFill rotWithShape="1">
          <a:blip r:embed="rId3">
            <a:extLst>
              <a:ext uri="{28A0092B-C50C-407E-A947-70E740481C1C}">
                <a14:useLocalDpi xmlns:a14="http://schemas.microsoft.com/office/drawing/2010/main" val="0"/>
              </a:ext>
            </a:extLst>
          </a:blip>
          <a:srcRect t="17178" r="-2" b="909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TextBox 5">
            <a:extLst>
              <a:ext uri="{FF2B5EF4-FFF2-40B4-BE49-F238E27FC236}">
                <a16:creationId xmlns:a16="http://schemas.microsoft.com/office/drawing/2014/main" id="{FD9BB232-C7F5-97E1-573C-E25877DC8A1C}"/>
              </a:ext>
            </a:extLst>
          </p:cNvPr>
          <p:cNvSpPr txBox="1"/>
          <p:nvPr/>
        </p:nvSpPr>
        <p:spPr>
          <a:xfrm>
            <a:off x="0" y="6523317"/>
            <a:ext cx="685779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787F9"/>
                </a:solidFill>
                <a:effectLst/>
                <a:uLnTx/>
                <a:uFillTx/>
                <a:latin typeface="YaleNew" panose="02000602050000020003" pitchFamily="50" charset="0"/>
                <a:ea typeface="+mn-ea"/>
                <a:cs typeface="+mn-cs"/>
              </a:rPr>
              <a:t>Please paint a vertically-oriented portrait of an English bulldog following a recipe to cook a meal. </a:t>
            </a:r>
            <a:endParaRPr kumimoji="0" lang="en-US" sz="1400" b="0" i="1" u="none" strike="noStrike" kern="1200" cap="none" spc="0" normalizeH="0" baseline="0" noProof="0" dirty="0">
              <a:ln>
                <a:noFill/>
              </a:ln>
              <a:solidFill>
                <a:srgbClr val="1787F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73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636B6-45FA-2D45-82E9-8A23EC1FFA4E}"/>
              </a:ext>
            </a:extLst>
          </p:cNvPr>
          <p:cNvSpPr>
            <a:spLocks noGrp="1"/>
          </p:cNvSpPr>
          <p:nvPr>
            <p:ph type="body" sz="quarter" idx="11"/>
          </p:nvPr>
        </p:nvSpPr>
        <p:spPr>
          <a:xfrm>
            <a:off x="0" y="847307"/>
            <a:ext cx="12192000" cy="948453"/>
          </a:xfrm>
        </p:spPr>
        <p:txBody>
          <a:bodyPr/>
          <a:lstStyle/>
          <a:p>
            <a:pPr algn="ctr"/>
            <a:r>
              <a:rPr lang="en-US">
                <a:latin typeface="YaleNew" panose="02000602050000020003" pitchFamily="50" charset="0"/>
              </a:rPr>
              <a:t>Main Ingredients of a Prompt</a:t>
            </a:r>
            <a:endParaRPr lang="en-US"/>
          </a:p>
        </p:txBody>
      </p:sp>
      <p:graphicFrame>
        <p:nvGraphicFramePr>
          <p:cNvPr id="4" name="Text Placeholder 2">
            <a:extLst>
              <a:ext uri="{FF2B5EF4-FFF2-40B4-BE49-F238E27FC236}">
                <a16:creationId xmlns:a16="http://schemas.microsoft.com/office/drawing/2014/main" id="{C65AE9D8-C35B-8D2F-24D6-D257F6AB8A6D}"/>
              </a:ext>
            </a:extLst>
          </p:cNvPr>
          <p:cNvGraphicFramePr/>
          <p:nvPr/>
        </p:nvGraphicFramePr>
        <p:xfrm>
          <a:off x="1400396" y="1518143"/>
          <a:ext cx="9724031" cy="4018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05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7BDCEFE-1869-4E85-A348-05423A20461D}"/>
                                            </p:graphicEl>
                                          </p:spTgt>
                                        </p:tgtEl>
                                        <p:attrNameLst>
                                          <p:attrName>style.visibility</p:attrName>
                                        </p:attrNameLst>
                                      </p:cBhvr>
                                      <p:to>
                                        <p:strVal val="visible"/>
                                      </p:to>
                                    </p:set>
                                    <p:animEffect transition="in" filter="fade">
                                      <p:cBhvr>
                                        <p:cTn id="7" dur="500"/>
                                        <p:tgtEl>
                                          <p:spTgt spid="4">
                                            <p:graphicEl>
                                              <a:dgm id="{87BDCEFE-1869-4E85-A348-05423A20461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27A49C1-66C3-4352-950F-5086C9004608}"/>
                                            </p:graphicEl>
                                          </p:spTgt>
                                        </p:tgtEl>
                                        <p:attrNameLst>
                                          <p:attrName>style.visibility</p:attrName>
                                        </p:attrNameLst>
                                      </p:cBhvr>
                                      <p:to>
                                        <p:strVal val="visible"/>
                                      </p:to>
                                    </p:set>
                                    <p:animEffect transition="in" filter="fade">
                                      <p:cBhvr>
                                        <p:cTn id="10" dur="500"/>
                                        <p:tgtEl>
                                          <p:spTgt spid="4">
                                            <p:graphicEl>
                                              <a:dgm id="{F27A49C1-66C3-4352-950F-5086C900460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778DC708-961D-4AE5-A6DA-7B9629AFD593}"/>
                                            </p:graphicEl>
                                          </p:spTgt>
                                        </p:tgtEl>
                                        <p:attrNameLst>
                                          <p:attrName>style.visibility</p:attrName>
                                        </p:attrNameLst>
                                      </p:cBhvr>
                                      <p:to>
                                        <p:strVal val="visible"/>
                                      </p:to>
                                    </p:set>
                                    <p:animEffect transition="in" filter="fade">
                                      <p:cBhvr>
                                        <p:cTn id="15" dur="500"/>
                                        <p:tgtEl>
                                          <p:spTgt spid="4">
                                            <p:graphicEl>
                                              <a:dgm id="{778DC708-961D-4AE5-A6DA-7B9629AFD59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927ED29F-9499-41F8-B57C-F73F912757F3}"/>
                                            </p:graphicEl>
                                          </p:spTgt>
                                        </p:tgtEl>
                                        <p:attrNameLst>
                                          <p:attrName>style.visibility</p:attrName>
                                        </p:attrNameLst>
                                      </p:cBhvr>
                                      <p:to>
                                        <p:strVal val="visible"/>
                                      </p:to>
                                    </p:set>
                                    <p:animEffect transition="in" filter="fade">
                                      <p:cBhvr>
                                        <p:cTn id="18" dur="500"/>
                                        <p:tgtEl>
                                          <p:spTgt spid="4">
                                            <p:graphicEl>
                                              <a:dgm id="{927ED29F-9499-41F8-B57C-F73F912757F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994A8738-1100-44DA-A5B5-480F8C8E876C}"/>
                                            </p:graphicEl>
                                          </p:spTgt>
                                        </p:tgtEl>
                                        <p:attrNameLst>
                                          <p:attrName>style.visibility</p:attrName>
                                        </p:attrNameLst>
                                      </p:cBhvr>
                                      <p:to>
                                        <p:strVal val="visible"/>
                                      </p:to>
                                    </p:set>
                                    <p:animEffect transition="in" filter="fade">
                                      <p:cBhvr>
                                        <p:cTn id="23" dur="500"/>
                                        <p:tgtEl>
                                          <p:spTgt spid="4">
                                            <p:graphicEl>
                                              <a:dgm id="{994A8738-1100-44DA-A5B5-480F8C8E876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DB3F3D70-B64C-4410-B2B1-6FA7025DF777}"/>
                                            </p:graphicEl>
                                          </p:spTgt>
                                        </p:tgtEl>
                                        <p:attrNameLst>
                                          <p:attrName>style.visibility</p:attrName>
                                        </p:attrNameLst>
                                      </p:cBhvr>
                                      <p:to>
                                        <p:strVal val="visible"/>
                                      </p:to>
                                    </p:set>
                                    <p:animEffect transition="in" filter="fade">
                                      <p:cBhvr>
                                        <p:cTn id="26" dur="500"/>
                                        <p:tgtEl>
                                          <p:spTgt spid="4">
                                            <p:graphicEl>
                                              <a:dgm id="{DB3F3D70-B64C-4410-B2B1-6FA7025DF77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639A5A60-E870-4A83-B484-FD9EF6F5A777}"/>
                                            </p:graphicEl>
                                          </p:spTgt>
                                        </p:tgtEl>
                                        <p:attrNameLst>
                                          <p:attrName>style.visibility</p:attrName>
                                        </p:attrNameLst>
                                      </p:cBhvr>
                                      <p:to>
                                        <p:strVal val="visible"/>
                                      </p:to>
                                    </p:set>
                                    <p:animEffect transition="in" filter="fade">
                                      <p:cBhvr>
                                        <p:cTn id="31" dur="500"/>
                                        <p:tgtEl>
                                          <p:spTgt spid="4">
                                            <p:graphicEl>
                                              <a:dgm id="{639A5A60-E870-4A83-B484-FD9EF6F5A77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32E8D99A-0536-4D13-A604-4FBFA3B07323}"/>
                                            </p:graphicEl>
                                          </p:spTgt>
                                        </p:tgtEl>
                                        <p:attrNameLst>
                                          <p:attrName>style.visibility</p:attrName>
                                        </p:attrNameLst>
                                      </p:cBhvr>
                                      <p:to>
                                        <p:strVal val="visible"/>
                                      </p:to>
                                    </p:set>
                                    <p:animEffect transition="in" filter="fade">
                                      <p:cBhvr>
                                        <p:cTn id="34" dur="500"/>
                                        <p:tgtEl>
                                          <p:spTgt spid="4">
                                            <p:graphicEl>
                                              <a:dgm id="{32E8D99A-0536-4D13-A604-4FBFA3B073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B4A90-F5D8-F24F-D3E0-4689D45A27AC}"/>
              </a:ext>
            </a:extLst>
          </p:cNvPr>
          <p:cNvSpPr>
            <a:spLocks noGrp="1"/>
          </p:cNvSpPr>
          <p:nvPr>
            <p:ph type="body" sz="quarter" idx="10"/>
          </p:nvPr>
        </p:nvSpPr>
        <p:spPr>
          <a:xfrm>
            <a:off x="0" y="814528"/>
            <a:ext cx="12192000" cy="872229"/>
          </a:xfrm>
        </p:spPr>
        <p:txBody>
          <a:bodyPr>
            <a:normAutofit/>
          </a:bodyPr>
          <a:lstStyle/>
          <a:p>
            <a:r>
              <a:rPr lang="en-US" sz="4000" b="1" dirty="0"/>
              <a:t>Example of a well-structured prompt</a:t>
            </a:r>
          </a:p>
        </p:txBody>
      </p:sp>
      <p:sp>
        <p:nvSpPr>
          <p:cNvPr id="3" name="Rectangle 1">
            <a:extLst>
              <a:ext uri="{FF2B5EF4-FFF2-40B4-BE49-F238E27FC236}">
                <a16:creationId xmlns:a16="http://schemas.microsoft.com/office/drawing/2014/main" id="{B3A35DE5-2A0B-82C2-1018-7C144DD4389A}"/>
              </a:ext>
            </a:extLst>
          </p:cNvPr>
          <p:cNvSpPr txBox="1">
            <a:spLocks noChangeArrowheads="1"/>
          </p:cNvSpPr>
          <p:nvPr/>
        </p:nvSpPr>
        <p:spPr bwMode="auto">
          <a:xfrm>
            <a:off x="2166600" y="2371889"/>
            <a:ext cx="815704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chemeClr val="bg1"/>
                </a:solidFill>
                <a:latin typeface="YaleNew" panose="02000602050000020003" pitchFamily="50" charset="0"/>
              </a:rPr>
              <a:t>Generate a creative poem about the changing seasons. Imagine a serene autumn afternoon with colorful leaves falling gently from the trees. Inspired by a recent walk in the park during fall. The poem should evoke feelings of nostalgia and appreciation for nature’s beauty. </a:t>
            </a:r>
          </a:p>
        </p:txBody>
      </p:sp>
    </p:spTree>
    <p:extLst>
      <p:ext uri="{BB962C8B-B14F-4D97-AF65-F5344CB8AC3E}">
        <p14:creationId xmlns:p14="http://schemas.microsoft.com/office/powerpoint/2010/main" val="317884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F0AA9-C018-C882-022D-10294E7D254A}"/>
              </a:ext>
            </a:extLst>
          </p:cNvPr>
          <p:cNvPicPr>
            <a:picLocks noChangeAspect="1"/>
          </p:cNvPicPr>
          <p:nvPr/>
        </p:nvPicPr>
        <p:blipFill>
          <a:blip r:embed="rId3"/>
          <a:stretch>
            <a:fillRect/>
          </a:stretch>
        </p:blipFill>
        <p:spPr>
          <a:xfrm>
            <a:off x="271462" y="704850"/>
            <a:ext cx="11649075" cy="5448300"/>
          </a:xfrm>
          <a:prstGeom prst="rect">
            <a:avLst/>
          </a:prstGeom>
        </p:spPr>
      </p:pic>
    </p:spTree>
    <p:extLst>
      <p:ext uri="{BB962C8B-B14F-4D97-AF65-F5344CB8AC3E}">
        <p14:creationId xmlns:p14="http://schemas.microsoft.com/office/powerpoint/2010/main" val="342503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1B4FC-F3B4-9D76-FC66-6973E49E93E9}"/>
              </a:ext>
            </a:extLst>
          </p:cNvPr>
          <p:cNvPicPr>
            <a:picLocks noChangeAspect="1"/>
          </p:cNvPicPr>
          <p:nvPr/>
        </p:nvPicPr>
        <p:blipFill>
          <a:blip r:embed="rId3"/>
          <a:stretch>
            <a:fillRect/>
          </a:stretch>
        </p:blipFill>
        <p:spPr>
          <a:xfrm>
            <a:off x="657225" y="1052512"/>
            <a:ext cx="10877550" cy="4752975"/>
          </a:xfrm>
          <a:prstGeom prst="rect">
            <a:avLst/>
          </a:prstGeom>
        </p:spPr>
      </p:pic>
    </p:spTree>
    <p:extLst>
      <p:ext uri="{BB962C8B-B14F-4D97-AF65-F5344CB8AC3E}">
        <p14:creationId xmlns:p14="http://schemas.microsoft.com/office/powerpoint/2010/main" val="79074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3B308-FC3C-7F55-A01A-71E939266873}"/>
              </a:ext>
            </a:extLst>
          </p:cNvPr>
          <p:cNvPicPr>
            <a:picLocks noChangeAspect="1"/>
          </p:cNvPicPr>
          <p:nvPr/>
        </p:nvPicPr>
        <p:blipFill>
          <a:blip r:embed="rId3"/>
          <a:stretch>
            <a:fillRect/>
          </a:stretch>
        </p:blipFill>
        <p:spPr>
          <a:xfrm>
            <a:off x="1328737" y="219075"/>
            <a:ext cx="9534525" cy="6419850"/>
          </a:xfrm>
          <a:prstGeom prst="rect">
            <a:avLst/>
          </a:prstGeom>
        </p:spPr>
      </p:pic>
    </p:spTree>
    <p:extLst>
      <p:ext uri="{BB962C8B-B14F-4D97-AF65-F5344CB8AC3E}">
        <p14:creationId xmlns:p14="http://schemas.microsoft.com/office/powerpoint/2010/main" val="166736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8580D-8F44-9DC7-B1C4-F84C2EC0F01C}"/>
              </a:ext>
            </a:extLst>
          </p:cNvPr>
          <p:cNvSpPr>
            <a:spLocks noGrp="1"/>
          </p:cNvSpPr>
          <p:nvPr>
            <p:ph type="body" sz="quarter" idx="10"/>
          </p:nvPr>
        </p:nvSpPr>
        <p:spPr>
          <a:xfrm>
            <a:off x="639548" y="1497705"/>
            <a:ext cx="2618557" cy="2515002"/>
          </a:xfrm>
        </p:spPr>
        <p:txBody>
          <a:bodyPr/>
          <a:lstStyle/>
          <a:p>
            <a:r>
              <a:rPr lang="en-US">
                <a:solidFill>
                  <a:schemeClr val="bg1"/>
                </a:solidFill>
              </a:rPr>
              <a:t>Agenda</a:t>
            </a:r>
          </a:p>
        </p:txBody>
      </p:sp>
      <p:sp>
        <p:nvSpPr>
          <p:cNvPr id="6" name="Text Placeholder 2">
            <a:extLst>
              <a:ext uri="{FF2B5EF4-FFF2-40B4-BE49-F238E27FC236}">
                <a16:creationId xmlns:a16="http://schemas.microsoft.com/office/drawing/2014/main" id="{B83D5DFA-1854-323E-3517-BA64491CC8EA}"/>
              </a:ext>
            </a:extLst>
          </p:cNvPr>
          <p:cNvSpPr txBox="1">
            <a:spLocks/>
          </p:cNvSpPr>
          <p:nvPr/>
        </p:nvSpPr>
        <p:spPr>
          <a:xfrm>
            <a:off x="4677094" y="870662"/>
            <a:ext cx="6555347" cy="467139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YaleNew" panose="02000602050000020003" pitchFamily="50" charset="0"/>
              </a:rPr>
              <a:t>Vision, Goals and the Team for the Clarity Platform</a:t>
            </a:r>
          </a:p>
          <a:p>
            <a:r>
              <a:rPr lang="en-US" dirty="0">
                <a:latin typeface="YaleNew" panose="02000602050000020003" pitchFamily="50" charset="0"/>
              </a:rPr>
              <a:t>Introduction to the Clarity Platform</a:t>
            </a:r>
          </a:p>
          <a:p>
            <a:r>
              <a:rPr lang="en-US" dirty="0">
                <a:latin typeface="YaleNew"/>
              </a:rPr>
              <a:t>Roadmap</a:t>
            </a:r>
          </a:p>
          <a:p>
            <a:r>
              <a:rPr lang="en-US" dirty="0">
                <a:latin typeface="YaleNew" panose="02000602050000020003" pitchFamily="50" charset="0"/>
              </a:rPr>
              <a:t>Clarity Platform Roadmap</a:t>
            </a:r>
          </a:p>
          <a:p>
            <a:r>
              <a:rPr lang="en-US" dirty="0">
                <a:latin typeface="YaleNew" panose="02000602050000020003" pitchFamily="50" charset="0"/>
              </a:rPr>
              <a:t>Effective Prompting Techniques</a:t>
            </a:r>
          </a:p>
          <a:p>
            <a:r>
              <a:rPr lang="en-US" dirty="0">
                <a:latin typeface="YaleNew"/>
              </a:rPr>
              <a:t>Demo of Clarity </a:t>
            </a:r>
          </a:p>
          <a:p>
            <a:r>
              <a:rPr lang="en-US" dirty="0">
                <a:latin typeface="YaleNew" panose="02000602050000020003" pitchFamily="50" charset="0"/>
              </a:rPr>
              <a:t>Questions</a:t>
            </a:r>
          </a:p>
          <a:p>
            <a:pPr marL="457200" lvl="1"/>
            <a:endParaRPr lang="en-US" sz="2000" dirty="0"/>
          </a:p>
        </p:txBody>
      </p:sp>
    </p:spTree>
    <p:extLst>
      <p:ext uri="{BB962C8B-B14F-4D97-AF65-F5344CB8AC3E}">
        <p14:creationId xmlns:p14="http://schemas.microsoft.com/office/powerpoint/2010/main" val="355751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B5B8A7-EB0E-DD2E-7CC0-F68A3C7E343F}"/>
              </a:ext>
            </a:extLst>
          </p:cNvPr>
          <p:cNvSpPr>
            <a:spLocks noGrp="1"/>
          </p:cNvSpPr>
          <p:nvPr>
            <p:ph type="body" sz="quarter" idx="11"/>
          </p:nvPr>
        </p:nvSpPr>
        <p:spPr>
          <a:xfrm>
            <a:off x="419102" y="853045"/>
            <a:ext cx="11353796" cy="2671108"/>
          </a:xfrm>
        </p:spPr>
        <p:txBody>
          <a:bodyPr vert="horz" lIns="91440" tIns="45720" rIns="91440" bIns="45720" rtlCol="0" anchor="t">
            <a:noAutofit/>
          </a:bodyPr>
          <a:lstStyle/>
          <a:p>
            <a:pPr algn="l"/>
            <a:r>
              <a:rPr lang="en-US" sz="2400" dirty="0"/>
              <a:t>To encourage experimentation and learning, Yale should begin by providing equitable access to a leading, multimodal generative AI tool to all members of the Yale community. We recommend that Yale procure or develop access to a generative AI tool that will keep individual and university data private. This is such a rapidly changing space that attention must be given to flexibility over even short periods of time. The university might consider making more than one tool available to Yale faculty, staff, and students or offering flexibility in what tools are made available for use. </a:t>
            </a:r>
          </a:p>
        </p:txBody>
      </p:sp>
      <p:pic>
        <p:nvPicPr>
          <p:cNvPr id="4" name="Picture Placeholder 7" descr="A blue and white circuit board&#10;&#10;Description automatically generated">
            <a:extLst>
              <a:ext uri="{FF2B5EF4-FFF2-40B4-BE49-F238E27FC236}">
                <a16:creationId xmlns:a16="http://schemas.microsoft.com/office/drawing/2014/main" id="{C12DAC59-AB8E-BC3A-EA05-5EBDAF707002}"/>
              </a:ext>
            </a:extLst>
          </p:cNvPr>
          <p:cNvPicPr>
            <a:picLocks noChangeAspect="1"/>
          </p:cNvPicPr>
          <p:nvPr/>
        </p:nvPicPr>
        <p:blipFill rotWithShape="1">
          <a:blip r:embed="rId3"/>
          <a:srcRect l="-75" t="18337" r="-12" b="52563"/>
          <a:stretch/>
        </p:blipFill>
        <p:spPr>
          <a:xfrm>
            <a:off x="-90309" y="4862321"/>
            <a:ext cx="12474218" cy="1995679"/>
          </a:xfrm>
          <a:prstGeom prst="rect">
            <a:avLst/>
          </a:prstGeom>
        </p:spPr>
      </p:pic>
      <p:sp>
        <p:nvSpPr>
          <p:cNvPr id="3" name="TextBox 2">
            <a:extLst>
              <a:ext uri="{FF2B5EF4-FFF2-40B4-BE49-F238E27FC236}">
                <a16:creationId xmlns:a16="http://schemas.microsoft.com/office/drawing/2014/main" id="{9473551D-8539-D720-E96C-E7E4C9E772D9}"/>
              </a:ext>
            </a:extLst>
          </p:cNvPr>
          <p:cNvSpPr txBox="1"/>
          <p:nvPr/>
        </p:nvSpPr>
        <p:spPr>
          <a:xfrm>
            <a:off x="419102" y="3524153"/>
            <a:ext cx="6097772" cy="369332"/>
          </a:xfrm>
          <a:prstGeom prst="rect">
            <a:avLst/>
          </a:prstGeom>
          <a:noFill/>
        </p:spPr>
        <p:txBody>
          <a:bodyPr wrap="square">
            <a:spAutoFit/>
          </a:bodyPr>
          <a:lstStyle/>
          <a:p>
            <a:r>
              <a:rPr lang="en-US" i="1" dirty="0">
                <a:solidFill>
                  <a:schemeClr val="bg1"/>
                </a:solidFill>
                <a:latin typeface="YaleNew" panose="02000602050000020003" pitchFamily="50" charset="0"/>
              </a:rPr>
              <a:t>Report of the Yale Task Force on Artificial Intelligence</a:t>
            </a:r>
          </a:p>
        </p:txBody>
      </p:sp>
    </p:spTree>
    <p:extLst>
      <p:ext uri="{BB962C8B-B14F-4D97-AF65-F5344CB8AC3E}">
        <p14:creationId xmlns:p14="http://schemas.microsoft.com/office/powerpoint/2010/main" val="3994065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AF737C-5935-5B5B-20D2-E0F64D4FF2A6}"/>
              </a:ext>
            </a:extLst>
          </p:cNvPr>
          <p:cNvSpPr>
            <a:spLocks noGrp="1"/>
          </p:cNvSpPr>
          <p:nvPr>
            <p:ph type="body" sz="quarter" idx="11"/>
          </p:nvPr>
        </p:nvSpPr>
        <p:spPr>
          <a:xfrm>
            <a:off x="494357" y="2015613"/>
            <a:ext cx="3034570" cy="3726426"/>
          </a:xfrm>
        </p:spPr>
        <p:txBody>
          <a:bodyPr vert="horz" lIns="91440" tIns="45720" rIns="91440" bIns="45720" rtlCol="0" anchor="t">
            <a:noAutofit/>
          </a:bodyPr>
          <a:lstStyle/>
          <a:p>
            <a:r>
              <a:rPr lang="en-US">
                <a:latin typeface="YaleNew"/>
              </a:rPr>
              <a:t>Goals for the Yale Clarity Platform</a:t>
            </a:r>
            <a:endParaRPr lang="en-US"/>
          </a:p>
          <a:p>
            <a:endParaRPr lang="en-US"/>
          </a:p>
          <a:p>
            <a:endParaRPr lang="en-US"/>
          </a:p>
        </p:txBody>
      </p:sp>
      <p:sp>
        <p:nvSpPr>
          <p:cNvPr id="6" name="TextBox 5">
            <a:extLst>
              <a:ext uri="{FF2B5EF4-FFF2-40B4-BE49-F238E27FC236}">
                <a16:creationId xmlns:a16="http://schemas.microsoft.com/office/drawing/2014/main" id="{EB4F79AD-8D8E-7459-B92A-28292787C66C}"/>
              </a:ext>
            </a:extLst>
          </p:cNvPr>
          <p:cNvSpPr txBox="1"/>
          <p:nvPr/>
        </p:nvSpPr>
        <p:spPr>
          <a:xfrm>
            <a:off x="4445517" y="1927987"/>
            <a:ext cx="7146525" cy="2523768"/>
          </a:xfrm>
          <a:prstGeom prst="rect">
            <a:avLst/>
          </a:prstGeom>
          <a:noFill/>
        </p:spPr>
        <p:txBody>
          <a:bodyPr wrap="square" rtlCol="0">
            <a:spAutoFit/>
          </a:bodyPr>
          <a:lstStyle/>
          <a:p>
            <a:pPr marL="342900" indent="-342900">
              <a:buFont typeface="+mj-lt"/>
              <a:buAutoNum type="arabicPeriod"/>
            </a:pPr>
            <a:r>
              <a:rPr lang="en-US" sz="2800">
                <a:latin typeface="YaleNew" panose="02000602050000020003" pitchFamily="50" charset="0"/>
              </a:rPr>
              <a:t>Address the need for equitable access to generative AI tools.</a:t>
            </a:r>
          </a:p>
          <a:p>
            <a:pPr marL="342900" indent="-342900">
              <a:buFont typeface="+mj-lt"/>
              <a:buAutoNum type="arabicPeriod"/>
            </a:pPr>
            <a:endParaRPr lang="en-US" sz="2800">
              <a:latin typeface="YaleNew" panose="02000602050000020003" pitchFamily="50" charset="0"/>
            </a:endParaRPr>
          </a:p>
          <a:p>
            <a:pPr marL="342900" indent="-342900">
              <a:buFont typeface="+mj-lt"/>
              <a:buAutoNum type="arabicPeriod"/>
            </a:pPr>
            <a:r>
              <a:rPr lang="en-US" sz="2800">
                <a:latin typeface="YaleNew" panose="02000602050000020003" pitchFamily="50" charset="0"/>
              </a:rPr>
              <a:t>Provide a platform that is flexible enough to bring in new models and tools as they evolve.</a:t>
            </a:r>
          </a:p>
          <a:p>
            <a:endParaRPr lang="en-US"/>
          </a:p>
        </p:txBody>
      </p:sp>
    </p:spTree>
    <p:extLst>
      <p:ext uri="{BB962C8B-B14F-4D97-AF65-F5344CB8AC3E}">
        <p14:creationId xmlns:p14="http://schemas.microsoft.com/office/powerpoint/2010/main" val="301193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628D1585-4F2A-1812-B1A9-E40CDBBA38C2}"/>
              </a:ext>
            </a:extLst>
          </p:cNvPr>
          <p:cNvSpPr txBox="1">
            <a:spLocks/>
          </p:cNvSpPr>
          <p:nvPr/>
        </p:nvSpPr>
        <p:spPr>
          <a:xfrm>
            <a:off x="494357" y="1597735"/>
            <a:ext cx="3034570" cy="1376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a:latin typeface="+mn-lt"/>
              </a:rPr>
              <a:t>The Team</a:t>
            </a:r>
          </a:p>
        </p:txBody>
      </p:sp>
      <p:sp>
        <p:nvSpPr>
          <p:cNvPr id="10" name="Rectangle 9">
            <a:extLst>
              <a:ext uri="{FF2B5EF4-FFF2-40B4-BE49-F238E27FC236}">
                <a16:creationId xmlns:a16="http://schemas.microsoft.com/office/drawing/2014/main" id="{0378EF0F-D8E0-6079-4A41-0AE21DCCEF32}"/>
              </a:ext>
            </a:extLst>
          </p:cNvPr>
          <p:cNvSpPr/>
          <p:nvPr/>
        </p:nvSpPr>
        <p:spPr>
          <a:xfrm>
            <a:off x="4633782" y="407773"/>
            <a:ext cx="7063859" cy="856330"/>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2000" b="1"/>
              <a:t>Sponsor</a:t>
            </a:r>
          </a:p>
          <a:p>
            <a:pPr algn="ctr"/>
            <a:r>
              <a:rPr lang="en-US"/>
              <a:t>Jenny Frederick</a:t>
            </a:r>
            <a:endParaRPr lang="en-US">
              <a:cs typeface="Calibri"/>
            </a:endParaRPr>
          </a:p>
        </p:txBody>
      </p:sp>
      <p:sp>
        <p:nvSpPr>
          <p:cNvPr id="11" name="Rectangle 10">
            <a:extLst>
              <a:ext uri="{FF2B5EF4-FFF2-40B4-BE49-F238E27FC236}">
                <a16:creationId xmlns:a16="http://schemas.microsoft.com/office/drawing/2014/main" id="{2BF1930C-F3CA-A178-B46C-52A221E8382E}"/>
              </a:ext>
            </a:extLst>
          </p:cNvPr>
          <p:cNvSpPr/>
          <p:nvPr/>
        </p:nvSpPr>
        <p:spPr>
          <a:xfrm>
            <a:off x="4633781" y="1535912"/>
            <a:ext cx="7063859" cy="1315426"/>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2000" b="1" dirty="0"/>
              <a:t>Advisory Committee</a:t>
            </a:r>
          </a:p>
          <a:p>
            <a:pPr algn="ctr"/>
            <a:r>
              <a:rPr lang="en-US" dirty="0"/>
              <a:t>Jenny Frederick, Connie Steel, Frank Mathew, Pilar Abuin, Alfred Guy, Gary Leydon, Luciano Floridi, John Coleman, Lauren Di Monte, Kaylea Nelson, Charles Barnett, Vin Guerrero, Rob Sanderson, Hadar Call, Mike Vaughn</a:t>
            </a:r>
          </a:p>
        </p:txBody>
      </p:sp>
      <p:sp>
        <p:nvSpPr>
          <p:cNvPr id="12" name="Rectangle 11">
            <a:extLst>
              <a:ext uri="{FF2B5EF4-FFF2-40B4-BE49-F238E27FC236}">
                <a16:creationId xmlns:a16="http://schemas.microsoft.com/office/drawing/2014/main" id="{052D19E3-AA5E-3FCC-4C2A-D557371F175C}"/>
              </a:ext>
            </a:extLst>
          </p:cNvPr>
          <p:cNvSpPr/>
          <p:nvPr/>
        </p:nvSpPr>
        <p:spPr>
          <a:xfrm>
            <a:off x="4633780" y="3157622"/>
            <a:ext cx="7063859" cy="8563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Project Team</a:t>
            </a:r>
          </a:p>
          <a:p>
            <a:pPr algn="ctr"/>
            <a:r>
              <a:rPr lang="en-US" dirty="0"/>
              <a:t>Mike Vaughn, Anne Pedersen, Emma Jamieson, Skip Davis, Andrew Leonard, Hadar Call</a:t>
            </a:r>
          </a:p>
        </p:txBody>
      </p:sp>
      <p:sp>
        <p:nvSpPr>
          <p:cNvPr id="13" name="Rectangle 12">
            <a:extLst>
              <a:ext uri="{FF2B5EF4-FFF2-40B4-BE49-F238E27FC236}">
                <a16:creationId xmlns:a16="http://schemas.microsoft.com/office/drawing/2014/main" id="{7ED13E2E-068F-DCE8-F432-09E3C1821E1E}"/>
              </a:ext>
            </a:extLst>
          </p:cNvPr>
          <p:cNvSpPr/>
          <p:nvPr/>
        </p:nvSpPr>
        <p:spPr>
          <a:xfrm>
            <a:off x="4633780" y="5775901"/>
            <a:ext cx="7063859" cy="8563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t>Vendors Partners</a:t>
            </a:r>
          </a:p>
          <a:p>
            <a:pPr algn="ctr"/>
            <a:r>
              <a:rPr lang="en-US" err="1"/>
              <a:t>Solliance</a:t>
            </a:r>
            <a:r>
              <a:rPr lang="en-US"/>
              <a:t>, </a:t>
            </a:r>
            <a:r>
              <a:rPr lang="en-US" err="1"/>
              <a:t>UnitedMinds</a:t>
            </a:r>
            <a:r>
              <a:rPr lang="en-US"/>
              <a:t>, Microsoft, More to come…</a:t>
            </a:r>
          </a:p>
        </p:txBody>
      </p:sp>
      <p:sp>
        <p:nvSpPr>
          <p:cNvPr id="2" name="Rectangle 1">
            <a:extLst>
              <a:ext uri="{FF2B5EF4-FFF2-40B4-BE49-F238E27FC236}">
                <a16:creationId xmlns:a16="http://schemas.microsoft.com/office/drawing/2014/main" id="{A6B7C12E-9B80-3663-6457-E3DF2EAEABB5}"/>
              </a:ext>
            </a:extLst>
          </p:cNvPr>
          <p:cNvSpPr/>
          <p:nvPr/>
        </p:nvSpPr>
        <p:spPr>
          <a:xfrm>
            <a:off x="4633781" y="4347835"/>
            <a:ext cx="7063859" cy="12127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Project Partners from Across Yale IT</a:t>
            </a:r>
          </a:p>
          <a:p>
            <a:pPr algn="ctr"/>
            <a:r>
              <a:rPr lang="en-US" dirty="0"/>
              <a:t>Steve Wieda, Jason Ignatius, Kay Ratanasaka, Vin Guerrero, Colby Laracuente, John Baldo, Alan Scrimenti, Prateek Kapoor, Dominic Machado, Dan Hofstatter, Netal Patel, Chris Lago and many others…</a:t>
            </a:r>
          </a:p>
        </p:txBody>
      </p:sp>
    </p:spTree>
    <p:extLst>
      <p:ext uri="{BB962C8B-B14F-4D97-AF65-F5344CB8AC3E}">
        <p14:creationId xmlns:p14="http://schemas.microsoft.com/office/powerpoint/2010/main" val="361893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F675FD-25B3-7F41-1AEA-564BA8D69613}"/>
              </a:ext>
            </a:extLst>
          </p:cNvPr>
          <p:cNvSpPr>
            <a:spLocks noGrp="1"/>
          </p:cNvSpPr>
          <p:nvPr>
            <p:ph type="body" sz="quarter" idx="11"/>
          </p:nvPr>
        </p:nvSpPr>
        <p:spPr>
          <a:xfrm>
            <a:off x="0" y="578546"/>
            <a:ext cx="12192000" cy="910133"/>
          </a:xfrm>
        </p:spPr>
        <p:txBody>
          <a:bodyPr vert="horz" lIns="91440" tIns="45720" rIns="91440" bIns="45720" rtlCol="0" anchor="t">
            <a:noAutofit/>
          </a:bodyPr>
          <a:lstStyle/>
          <a:p>
            <a:pPr algn="ctr"/>
            <a:r>
              <a:rPr lang="en-US" sz="4000" dirty="0">
                <a:latin typeface="YaleNew"/>
              </a:rPr>
              <a:t>Introduction to the Clarity Platform</a:t>
            </a:r>
            <a:endParaRPr lang="en-US" sz="4000" dirty="0">
              <a:latin typeface="YaleNew" panose="02000602050000020003" pitchFamily="50" charset="0"/>
            </a:endParaRPr>
          </a:p>
        </p:txBody>
      </p:sp>
      <p:sp>
        <p:nvSpPr>
          <p:cNvPr id="4" name="TextBox 3">
            <a:extLst>
              <a:ext uri="{FF2B5EF4-FFF2-40B4-BE49-F238E27FC236}">
                <a16:creationId xmlns:a16="http://schemas.microsoft.com/office/drawing/2014/main" id="{FDAF024E-C000-F4BE-3F62-799284BA4572}"/>
              </a:ext>
            </a:extLst>
          </p:cNvPr>
          <p:cNvSpPr txBox="1"/>
          <p:nvPr/>
        </p:nvSpPr>
        <p:spPr>
          <a:xfrm>
            <a:off x="596898" y="1704988"/>
            <a:ext cx="11201253" cy="3847207"/>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dirty="0">
                <a:solidFill>
                  <a:schemeClr val="bg1"/>
                </a:solidFill>
                <a:latin typeface="YaleNew"/>
              </a:rPr>
              <a:t>Clarity is a secure, general-purpose AI chatbot that is freely available to Yale's staff, students, and faculty.</a:t>
            </a:r>
          </a:p>
          <a:p>
            <a:pPr marL="457200" indent="-457200">
              <a:buFont typeface="Arial" panose="020B0604020202020204" pitchFamily="34" charset="0"/>
              <a:buChar char="•"/>
            </a:pPr>
            <a:r>
              <a:rPr lang="en-US" sz="2800" dirty="0">
                <a:solidFill>
                  <a:schemeClr val="bg1"/>
                </a:solidFill>
                <a:latin typeface="YaleNew"/>
              </a:rPr>
              <a:t>Clarity was launched on August 28, 2024, in response to the recommendations of the Yale Task Force on Artificial Intelligence.</a:t>
            </a:r>
          </a:p>
          <a:p>
            <a:pPr marL="457200" indent="-457200">
              <a:buFont typeface="Arial" panose="020B0604020202020204" pitchFamily="34" charset="0"/>
              <a:buChar char="•"/>
            </a:pPr>
            <a:r>
              <a:rPr lang="en-US" sz="2800" dirty="0">
                <a:solidFill>
                  <a:schemeClr val="bg1"/>
                </a:solidFill>
                <a:latin typeface="YaleNew"/>
              </a:rPr>
              <a:t>The available models in the Clarity Platform includes ChatGPT-4o and ChatGPT-4o Mini. </a:t>
            </a:r>
          </a:p>
          <a:p>
            <a:pPr marL="457200" indent="-457200">
              <a:buFont typeface="Arial" panose="020B0604020202020204" pitchFamily="34" charset="0"/>
              <a:buChar char="•"/>
            </a:pPr>
            <a:r>
              <a:rPr lang="en-US" sz="2800" dirty="0">
                <a:solidFill>
                  <a:schemeClr val="bg1"/>
                </a:solidFill>
                <a:latin typeface="YaleNew"/>
              </a:rPr>
              <a:t>Clarity is a secure platform that safeguards sensitive information and ensure your data is not contributing to external AI model development.</a:t>
            </a:r>
          </a:p>
          <a:p>
            <a:endParaRPr lang="en-US" sz="2000" dirty="0">
              <a:solidFill>
                <a:schemeClr val="bg1"/>
              </a:solidFill>
              <a:latin typeface="YaleNew" panose="02000602050000020003" pitchFamily="50" charset="0"/>
            </a:endParaRPr>
          </a:p>
        </p:txBody>
      </p:sp>
    </p:spTree>
    <p:extLst>
      <p:ext uri="{BB962C8B-B14F-4D97-AF65-F5344CB8AC3E}">
        <p14:creationId xmlns:p14="http://schemas.microsoft.com/office/powerpoint/2010/main" val="330850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blue and white circuit board&#10;&#10;Description automatically generated">
            <a:extLst>
              <a:ext uri="{FF2B5EF4-FFF2-40B4-BE49-F238E27FC236}">
                <a16:creationId xmlns:a16="http://schemas.microsoft.com/office/drawing/2014/main" id="{C12DAC59-AB8E-BC3A-EA05-5EBDAF707002}"/>
              </a:ext>
            </a:extLst>
          </p:cNvPr>
          <p:cNvPicPr>
            <a:picLocks noChangeAspect="1"/>
          </p:cNvPicPr>
          <p:nvPr/>
        </p:nvPicPr>
        <p:blipFill rotWithShape="1">
          <a:blip r:embed="rId3"/>
          <a:srcRect l="-75" t="18337" r="-12" b="52563"/>
          <a:stretch/>
        </p:blipFill>
        <p:spPr>
          <a:xfrm>
            <a:off x="-90309" y="4862321"/>
            <a:ext cx="12474218" cy="1995679"/>
          </a:xfrm>
          <a:prstGeom prst="rect">
            <a:avLst/>
          </a:prstGeom>
        </p:spPr>
      </p:pic>
      <p:sp>
        <p:nvSpPr>
          <p:cNvPr id="7" name="TextBox 6">
            <a:extLst>
              <a:ext uri="{FF2B5EF4-FFF2-40B4-BE49-F238E27FC236}">
                <a16:creationId xmlns:a16="http://schemas.microsoft.com/office/drawing/2014/main" id="{91AEA834-F522-949B-4F0E-B9B772E1FD07}"/>
              </a:ext>
            </a:extLst>
          </p:cNvPr>
          <p:cNvSpPr txBox="1"/>
          <p:nvPr/>
        </p:nvSpPr>
        <p:spPr>
          <a:xfrm>
            <a:off x="548888" y="1387510"/>
            <a:ext cx="11094223" cy="3139321"/>
          </a:xfrm>
          <a:prstGeom prst="rect">
            <a:avLst/>
          </a:prstGeom>
          <a:noFill/>
        </p:spPr>
        <p:txBody>
          <a:bodyPr wrap="square" rtlCol="0">
            <a:spAutoFit/>
          </a:bodyPr>
          <a:lstStyle/>
          <a:p>
            <a:pPr algn="l"/>
            <a:r>
              <a:rPr lang="en-US" sz="2000" b="0" i="0" dirty="0">
                <a:solidFill>
                  <a:schemeClr val="bg1"/>
                </a:solidFill>
                <a:effectLst/>
                <a:latin typeface="YaleNew" panose="02000602050000020003" pitchFamily="50" charset="0"/>
              </a:rPr>
              <a:t>Yale’s Clarity AI platform has been reviewed for use by the Yale Information Security Office, in consultation with the Yale Clarity team and our vendors, </a:t>
            </a:r>
            <a:r>
              <a:rPr lang="en-US" sz="2000" b="0" i="0" dirty="0" err="1">
                <a:solidFill>
                  <a:schemeClr val="bg1"/>
                </a:solidFill>
                <a:effectLst/>
                <a:latin typeface="YaleNew" panose="02000602050000020003" pitchFamily="50" charset="0"/>
              </a:rPr>
              <a:t>Solliance</a:t>
            </a:r>
            <a:r>
              <a:rPr lang="en-US" sz="2000" b="0" i="0" dirty="0">
                <a:solidFill>
                  <a:schemeClr val="bg1"/>
                </a:solidFill>
                <a:effectLst/>
                <a:latin typeface="YaleNew" panose="02000602050000020003" pitchFamily="50" charset="0"/>
              </a:rPr>
              <a:t> and Microsoft. Clarity is appropriate for use with low, medium and most high-risk data, with the notable exception of Electronic Protected Health Information (ePHI). In addition to not using Clarity with ePHI, users with external obligations affecting their data, such as data use agreements, should make sure their use of Clarity is appropriate. NIST 800-171 data is an example of data with an external obligation that cannot be used in Clarity.</a:t>
            </a:r>
          </a:p>
          <a:p>
            <a:pPr algn="l"/>
            <a:endParaRPr lang="en-US" sz="2000" b="0" i="0" dirty="0">
              <a:solidFill>
                <a:schemeClr val="bg1"/>
              </a:solidFill>
              <a:effectLst/>
              <a:latin typeface="YaleNew" panose="02000602050000020003" pitchFamily="50" charset="0"/>
            </a:endParaRPr>
          </a:p>
          <a:p>
            <a:pPr algn="l"/>
            <a:r>
              <a:rPr lang="en-US" sz="2000" b="0" i="0" dirty="0">
                <a:solidFill>
                  <a:schemeClr val="bg1"/>
                </a:solidFill>
                <a:effectLst/>
                <a:latin typeface="YaleNew" panose="02000602050000020003" pitchFamily="50" charset="0"/>
              </a:rPr>
              <a:t>For information on Yale’s data classification process, including specific examples, see: Data Classification Guidelines on Yale’s Information Security Website: </a:t>
            </a:r>
            <a:r>
              <a:rPr lang="en-US" sz="2000" b="0" i="0" dirty="0">
                <a:solidFill>
                  <a:schemeClr val="bg1"/>
                </a:solidFill>
                <a:effectLst/>
                <a:latin typeface="YaleNew" panose="02000602050000020003" pitchFamily="50" charset="0"/>
                <a:hlinkClick r:id="rId4">
                  <a:extLst>
                    <a:ext uri="{A12FA001-AC4F-418D-AE19-62706E023703}">
                      <ahyp:hlinkClr xmlns:ahyp="http://schemas.microsoft.com/office/drawing/2018/hyperlinkcolor" val="tx"/>
                    </a:ext>
                  </a:extLst>
                </a:hlinkClick>
              </a:rPr>
              <a:t>https://cybersecurity.yale.edu/data-classification</a:t>
            </a:r>
            <a:r>
              <a:rPr lang="en-US" sz="2000" b="0" i="0" dirty="0">
                <a:solidFill>
                  <a:schemeClr val="bg1"/>
                </a:solidFill>
                <a:effectLst/>
                <a:latin typeface="YaleNew" panose="02000602050000020003" pitchFamily="50" charset="0"/>
              </a:rPr>
              <a:t> </a:t>
            </a:r>
            <a:br>
              <a:rPr lang="en-US" dirty="0">
                <a:solidFill>
                  <a:schemeClr val="bg1"/>
                </a:solidFill>
              </a:rPr>
            </a:br>
            <a:endParaRPr lang="en-US" dirty="0">
              <a:solidFill>
                <a:schemeClr val="bg1"/>
              </a:solidFill>
            </a:endParaRPr>
          </a:p>
        </p:txBody>
      </p:sp>
      <p:sp>
        <p:nvSpPr>
          <p:cNvPr id="8" name="Title 1">
            <a:extLst>
              <a:ext uri="{FF2B5EF4-FFF2-40B4-BE49-F238E27FC236}">
                <a16:creationId xmlns:a16="http://schemas.microsoft.com/office/drawing/2014/main" id="{BBD87DCE-812A-521C-6413-A98F78A57133}"/>
              </a:ext>
            </a:extLst>
          </p:cNvPr>
          <p:cNvSpPr txBox="1">
            <a:spLocks/>
          </p:cNvSpPr>
          <p:nvPr/>
        </p:nvSpPr>
        <p:spPr>
          <a:xfrm>
            <a:off x="-90309" y="385333"/>
            <a:ext cx="12474218" cy="8344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YaleNew" panose="02000602050000020003" pitchFamily="2" charset="77"/>
                <a:ea typeface="+mj-ea"/>
                <a:cs typeface="+mj-cs"/>
              </a:defRPr>
            </a:lvl1pPr>
          </a:lstStyle>
          <a:p>
            <a:pPr algn="ctr"/>
            <a:r>
              <a:rPr lang="en-US" dirty="0">
                <a:solidFill>
                  <a:schemeClr val="bg1"/>
                </a:solidFill>
              </a:rPr>
              <a:t>Clarity Platform Security</a:t>
            </a:r>
          </a:p>
        </p:txBody>
      </p:sp>
    </p:spTree>
    <p:extLst>
      <p:ext uri="{BB962C8B-B14F-4D97-AF65-F5344CB8AC3E}">
        <p14:creationId xmlns:p14="http://schemas.microsoft.com/office/powerpoint/2010/main" val="285172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779AEC-CA51-1D46-8122-AE7908E352B9}"/>
              </a:ext>
            </a:extLst>
          </p:cNvPr>
          <p:cNvSpPr>
            <a:spLocks noGrp="1"/>
          </p:cNvSpPr>
          <p:nvPr>
            <p:ph type="body" sz="quarter" idx="11"/>
          </p:nvPr>
        </p:nvSpPr>
        <p:spPr>
          <a:xfrm>
            <a:off x="422728" y="427502"/>
            <a:ext cx="3034570" cy="1376693"/>
          </a:xfrm>
        </p:spPr>
        <p:txBody>
          <a:bodyPr/>
          <a:lstStyle/>
          <a:p>
            <a:r>
              <a:rPr lang="en-US" dirty="0">
                <a:latin typeface="YaleNew" panose="02000602050000020003" pitchFamily="50" charset="0"/>
              </a:rPr>
              <a:t>Roadmap</a:t>
            </a:r>
          </a:p>
        </p:txBody>
      </p:sp>
      <p:cxnSp>
        <p:nvCxnSpPr>
          <p:cNvPr id="8" name="Straight Connector 7">
            <a:extLst>
              <a:ext uri="{FF2B5EF4-FFF2-40B4-BE49-F238E27FC236}">
                <a16:creationId xmlns:a16="http://schemas.microsoft.com/office/drawing/2014/main" id="{2F3D74E5-CC18-ED21-8DCE-7FB721676192}"/>
              </a:ext>
            </a:extLst>
          </p:cNvPr>
          <p:cNvCxnSpPr>
            <a:cxnSpLocks/>
            <a:endCxn id="9" idx="4"/>
          </p:cNvCxnSpPr>
          <p:nvPr/>
        </p:nvCxnSpPr>
        <p:spPr>
          <a:xfrm>
            <a:off x="5980670" y="420126"/>
            <a:ext cx="27222" cy="5385540"/>
          </a:xfrm>
          <a:prstGeom prst="line">
            <a:avLst/>
          </a:prstGeom>
        </p:spPr>
        <p:style>
          <a:lnRef idx="3">
            <a:schemeClr val="dk1"/>
          </a:lnRef>
          <a:fillRef idx="0">
            <a:schemeClr val="dk1"/>
          </a:fillRef>
          <a:effectRef idx="2">
            <a:schemeClr val="dk1"/>
          </a:effectRef>
          <a:fontRef idx="minor">
            <a:schemeClr val="tx1"/>
          </a:fontRef>
        </p:style>
      </p:cxnSp>
      <p:sp>
        <p:nvSpPr>
          <p:cNvPr id="9" name="Flowchart: Connector 8">
            <a:extLst>
              <a:ext uri="{FF2B5EF4-FFF2-40B4-BE49-F238E27FC236}">
                <a16:creationId xmlns:a16="http://schemas.microsoft.com/office/drawing/2014/main" id="{A447FA0C-D894-9F65-9DF1-4C1BB6B43F39}"/>
              </a:ext>
            </a:extLst>
          </p:cNvPr>
          <p:cNvSpPr/>
          <p:nvPr/>
        </p:nvSpPr>
        <p:spPr>
          <a:xfrm>
            <a:off x="5859611" y="5496747"/>
            <a:ext cx="296561" cy="308919"/>
          </a:xfrm>
          <a:prstGeom prst="flowChartConnector">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10" name="Flowchart: Connector 9">
            <a:extLst>
              <a:ext uri="{FF2B5EF4-FFF2-40B4-BE49-F238E27FC236}">
                <a16:creationId xmlns:a16="http://schemas.microsoft.com/office/drawing/2014/main" id="{C30520D0-77D2-2E06-01B9-0070D52E1E8F}"/>
              </a:ext>
            </a:extLst>
          </p:cNvPr>
          <p:cNvSpPr/>
          <p:nvPr/>
        </p:nvSpPr>
        <p:spPr>
          <a:xfrm>
            <a:off x="5832386" y="3375306"/>
            <a:ext cx="296561" cy="308919"/>
          </a:xfrm>
          <a:prstGeom prst="flowChartConnector">
            <a:avLst/>
          </a:prstGeom>
          <a:solidFill>
            <a:schemeClr val="accent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11" name="Flowchart: Connector 10">
            <a:extLst>
              <a:ext uri="{FF2B5EF4-FFF2-40B4-BE49-F238E27FC236}">
                <a16:creationId xmlns:a16="http://schemas.microsoft.com/office/drawing/2014/main" id="{1A326E58-98E7-080A-9D4D-F78F3B11D3A2}"/>
              </a:ext>
            </a:extLst>
          </p:cNvPr>
          <p:cNvSpPr/>
          <p:nvPr/>
        </p:nvSpPr>
        <p:spPr>
          <a:xfrm>
            <a:off x="5832387" y="2284817"/>
            <a:ext cx="296561" cy="308919"/>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12" name="Flowchart: Connector 11">
            <a:extLst>
              <a:ext uri="{FF2B5EF4-FFF2-40B4-BE49-F238E27FC236}">
                <a16:creationId xmlns:a16="http://schemas.microsoft.com/office/drawing/2014/main" id="{0E65F859-EE8B-D008-5467-74437FB842BC}"/>
              </a:ext>
            </a:extLst>
          </p:cNvPr>
          <p:cNvSpPr/>
          <p:nvPr/>
        </p:nvSpPr>
        <p:spPr>
          <a:xfrm>
            <a:off x="5832388" y="1272815"/>
            <a:ext cx="296561" cy="308919"/>
          </a:xfrm>
          <a:prstGeom prst="flowChartConnector">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13" name="Flowchart: Connector 12">
            <a:extLst>
              <a:ext uri="{FF2B5EF4-FFF2-40B4-BE49-F238E27FC236}">
                <a16:creationId xmlns:a16="http://schemas.microsoft.com/office/drawing/2014/main" id="{8A8097A3-BBA5-838D-887B-C44F446267A5}"/>
              </a:ext>
            </a:extLst>
          </p:cNvPr>
          <p:cNvSpPr/>
          <p:nvPr/>
        </p:nvSpPr>
        <p:spPr>
          <a:xfrm>
            <a:off x="5832389" y="395412"/>
            <a:ext cx="296561" cy="308919"/>
          </a:xfrm>
          <a:prstGeom prst="flowChartConnector">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14" name="TextBox 13">
            <a:extLst>
              <a:ext uri="{FF2B5EF4-FFF2-40B4-BE49-F238E27FC236}">
                <a16:creationId xmlns:a16="http://schemas.microsoft.com/office/drawing/2014/main" id="{E0FEC4EF-C38F-8972-CF70-B814B3D73041}"/>
              </a:ext>
            </a:extLst>
          </p:cNvPr>
          <p:cNvSpPr txBox="1"/>
          <p:nvPr/>
        </p:nvSpPr>
        <p:spPr>
          <a:xfrm>
            <a:off x="6277231" y="420126"/>
            <a:ext cx="2427716" cy="400110"/>
          </a:xfrm>
          <a:prstGeom prst="rect">
            <a:avLst/>
          </a:prstGeom>
          <a:noFill/>
        </p:spPr>
        <p:txBody>
          <a:bodyPr wrap="none" rtlCol="0">
            <a:spAutoFit/>
          </a:bodyPr>
          <a:lstStyle/>
          <a:p>
            <a:r>
              <a:rPr lang="en-US" dirty="0">
                <a:latin typeface="YaleNew" panose="02000602050000020003" pitchFamily="50" charset="0"/>
              </a:rPr>
              <a:t>Clarity Platform is Live</a:t>
            </a:r>
            <a:r>
              <a:rPr lang="en-US" sz="2000" dirty="0">
                <a:latin typeface="YaleNew" panose="02000602050000020003" pitchFamily="50" charset="0"/>
              </a:rPr>
              <a:t>!</a:t>
            </a:r>
          </a:p>
        </p:txBody>
      </p:sp>
      <p:sp>
        <p:nvSpPr>
          <p:cNvPr id="15" name="TextBox 14">
            <a:extLst>
              <a:ext uri="{FF2B5EF4-FFF2-40B4-BE49-F238E27FC236}">
                <a16:creationId xmlns:a16="http://schemas.microsoft.com/office/drawing/2014/main" id="{0BF9FE5C-E096-71F8-5C85-1FE0263B468B}"/>
              </a:ext>
            </a:extLst>
          </p:cNvPr>
          <p:cNvSpPr txBox="1"/>
          <p:nvPr/>
        </p:nvSpPr>
        <p:spPr>
          <a:xfrm>
            <a:off x="6277229" y="1172103"/>
            <a:ext cx="3974758" cy="923330"/>
          </a:xfrm>
          <a:prstGeom prst="rect">
            <a:avLst/>
          </a:prstGeom>
          <a:noFill/>
        </p:spPr>
        <p:txBody>
          <a:bodyPr wrap="square" rtlCol="0">
            <a:spAutoFit/>
          </a:bodyPr>
          <a:lstStyle/>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Image Creation with DALL-E 3</a:t>
            </a:r>
          </a:p>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File Uploads via OneDrive</a:t>
            </a:r>
          </a:p>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Response streaming</a:t>
            </a:r>
          </a:p>
        </p:txBody>
      </p:sp>
      <p:sp>
        <p:nvSpPr>
          <p:cNvPr id="16" name="TextBox 15">
            <a:extLst>
              <a:ext uri="{FF2B5EF4-FFF2-40B4-BE49-F238E27FC236}">
                <a16:creationId xmlns:a16="http://schemas.microsoft.com/office/drawing/2014/main" id="{A45400A0-8054-87A1-1DC8-377DCB7850F2}"/>
              </a:ext>
            </a:extLst>
          </p:cNvPr>
          <p:cNvSpPr txBox="1"/>
          <p:nvPr/>
        </p:nvSpPr>
        <p:spPr>
          <a:xfrm>
            <a:off x="6320584" y="2288871"/>
            <a:ext cx="4858950" cy="646331"/>
          </a:xfrm>
          <a:prstGeom prst="rect">
            <a:avLst/>
          </a:prstGeom>
          <a:noFill/>
        </p:spPr>
        <p:txBody>
          <a:bodyPr wrap="square" rtlCol="0">
            <a:spAutoFit/>
          </a:bodyPr>
          <a:lstStyle/>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Accessibility improvements</a:t>
            </a:r>
          </a:p>
          <a:p>
            <a:pPr marR="0" lvl="0">
              <a:spcBef>
                <a:spcPts val="0"/>
              </a:spcBef>
              <a:spcAft>
                <a:spcPts val="0"/>
              </a:spcAft>
            </a:pPr>
            <a:r>
              <a:rPr lang="en-US" kern="100" dirty="0">
                <a:latin typeface="YaleNew" panose="02000602050000020003" pitchFamily="50" charset="0"/>
                <a:ea typeface="Aptos" panose="020B0004020202020204" pitchFamily="34" charset="0"/>
                <a:cs typeface="Times New Roman" panose="02020603050405020304" pitchFamily="18" charset="0"/>
              </a:rPr>
              <a:t>Customization such as agent welcome message</a:t>
            </a:r>
            <a:endParaRPr lang="en-US" sz="1800" kern="100" dirty="0">
              <a:effectLst/>
              <a:latin typeface="YaleNew" panose="02000602050000020003" pitchFamily="50"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7D06A75-8DBB-D92C-203C-1C95FE5E5638}"/>
              </a:ext>
            </a:extLst>
          </p:cNvPr>
          <p:cNvSpPr txBox="1"/>
          <p:nvPr/>
        </p:nvSpPr>
        <p:spPr>
          <a:xfrm>
            <a:off x="6320583" y="3298565"/>
            <a:ext cx="5073635" cy="923330"/>
          </a:xfrm>
          <a:prstGeom prst="rect">
            <a:avLst/>
          </a:prstGeom>
          <a:noFill/>
        </p:spPr>
        <p:txBody>
          <a:bodyPr wrap="square" rtlCol="0">
            <a:spAutoFit/>
          </a:bodyPr>
          <a:lstStyle/>
          <a:p>
            <a:pPr marR="0" lvl="0">
              <a:spcBef>
                <a:spcPts val="0"/>
              </a:spcBef>
              <a:spcAft>
                <a:spcPts val="0"/>
              </a:spcAft>
            </a:pPr>
            <a:r>
              <a:rPr lang="en-US" kern="100" dirty="0">
                <a:latin typeface="YaleNew" panose="02000602050000020003" pitchFamily="50" charset="0"/>
                <a:ea typeface="Aptos" panose="020B0004020202020204" pitchFamily="34" charset="0"/>
                <a:cs typeface="Times New Roman" panose="02020603050405020304" pitchFamily="18" charset="0"/>
              </a:rPr>
              <a:t>Foundational work to manage custom bots and APIs</a:t>
            </a:r>
          </a:p>
          <a:p>
            <a:r>
              <a:rPr lang="en-US" kern="100" dirty="0">
                <a:latin typeface="YaleNew" panose="02000602050000020003" pitchFamily="50" charset="0"/>
                <a:ea typeface="Aptos" panose="020B0004020202020204" pitchFamily="34" charset="0"/>
                <a:cs typeface="Times New Roman" panose="02020603050405020304" pitchFamily="18" charset="0"/>
              </a:rPr>
              <a:t>GPT-4o Mini is available as a new agent</a:t>
            </a:r>
          </a:p>
          <a:p>
            <a:pPr marR="0" lvl="0">
              <a:spcBef>
                <a:spcPts val="0"/>
              </a:spcBef>
              <a:spcAft>
                <a:spcPts val="0"/>
              </a:spcAft>
            </a:pPr>
            <a:endParaRPr lang="en-US" sz="1800" kern="100" dirty="0">
              <a:effectLst/>
              <a:latin typeface="YaleNew" panose="02000602050000020003" pitchFamily="50"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66E15FE9-9649-67AA-1348-9D49DDE81048}"/>
              </a:ext>
            </a:extLst>
          </p:cNvPr>
          <p:cNvSpPr txBox="1"/>
          <p:nvPr/>
        </p:nvSpPr>
        <p:spPr>
          <a:xfrm>
            <a:off x="6290405" y="5389597"/>
            <a:ext cx="5246937" cy="1477328"/>
          </a:xfrm>
          <a:prstGeom prst="rect">
            <a:avLst/>
          </a:prstGeom>
          <a:noFill/>
        </p:spPr>
        <p:txBody>
          <a:bodyPr wrap="square" rtlCol="0">
            <a:spAutoFit/>
          </a:bodyPr>
          <a:lstStyle/>
          <a:p>
            <a:r>
              <a:rPr lang="en-US" sz="1800" dirty="0">
                <a:effectLst/>
                <a:latin typeface="YaleNew" panose="02000602050000020003" pitchFamily="50" charset="0"/>
                <a:ea typeface="Aptos" panose="020B0004020202020204" pitchFamily="34" charset="0"/>
                <a:cs typeface="Times New Roman" panose="02020603050405020304" pitchFamily="18" charset="0"/>
              </a:rPr>
              <a:t>OpenAI GPT-o1 -  limited availability</a:t>
            </a:r>
          </a:p>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Text to speech</a:t>
            </a:r>
          </a:p>
          <a:p>
            <a:pPr marR="0" lvl="0">
              <a:spcBef>
                <a:spcPts val="0"/>
              </a:spcBef>
              <a:spcAft>
                <a:spcPts val="0"/>
              </a:spcAft>
            </a:pPr>
            <a:r>
              <a:rPr lang="en-US" sz="1800" dirty="0">
                <a:effectLst/>
                <a:latin typeface="YaleNew" panose="02000602050000020003" pitchFamily="50" charset="0"/>
                <a:ea typeface="Aptos" panose="020B0004020202020204" pitchFamily="34" charset="0"/>
                <a:cs typeface="Times New Roman" panose="02020603050405020304" pitchFamily="18" charset="0"/>
              </a:rPr>
              <a:t>Google Gemini 1.5 Pro</a:t>
            </a:r>
          </a:p>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Broad release of custom bot creation and API access</a:t>
            </a:r>
          </a:p>
          <a:p>
            <a:pPr marR="0" lvl="0">
              <a:spcBef>
                <a:spcPts val="0"/>
              </a:spcBef>
              <a:spcAft>
                <a:spcPts val="0"/>
              </a:spcAft>
            </a:pPr>
            <a:endParaRPr lang="en-US" sz="1800" kern="100" dirty="0">
              <a:effectLst/>
              <a:latin typeface="YaleNew" panose="02000602050000020003" pitchFamily="50" charset="0"/>
              <a:ea typeface="Aptos" panose="020B000402020202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C251D89-C539-EE23-8447-3A7FD5933434}"/>
              </a:ext>
            </a:extLst>
          </p:cNvPr>
          <p:cNvSpPr txBox="1"/>
          <p:nvPr/>
        </p:nvSpPr>
        <p:spPr>
          <a:xfrm>
            <a:off x="4554492" y="309373"/>
            <a:ext cx="1215397" cy="523220"/>
          </a:xfrm>
          <a:prstGeom prst="rect">
            <a:avLst/>
          </a:prstGeom>
          <a:noFill/>
        </p:spPr>
        <p:txBody>
          <a:bodyPr wrap="none" rtlCol="0">
            <a:spAutoFit/>
          </a:bodyPr>
          <a:lstStyle/>
          <a:p>
            <a:r>
              <a:rPr lang="en-US" sz="2800" dirty="0">
                <a:latin typeface="YaleNew" panose="02000602050000020003" pitchFamily="50" charset="0"/>
              </a:rPr>
              <a:t>August</a:t>
            </a:r>
          </a:p>
        </p:txBody>
      </p:sp>
      <p:sp>
        <p:nvSpPr>
          <p:cNvPr id="21" name="TextBox 20">
            <a:extLst>
              <a:ext uri="{FF2B5EF4-FFF2-40B4-BE49-F238E27FC236}">
                <a16:creationId xmlns:a16="http://schemas.microsoft.com/office/drawing/2014/main" id="{207EDE78-986A-D54E-C37A-3929791BDF3A}"/>
              </a:ext>
            </a:extLst>
          </p:cNvPr>
          <p:cNvSpPr txBox="1"/>
          <p:nvPr/>
        </p:nvSpPr>
        <p:spPr>
          <a:xfrm>
            <a:off x="4379252" y="1206793"/>
            <a:ext cx="1372171" cy="523220"/>
          </a:xfrm>
          <a:prstGeom prst="rect">
            <a:avLst/>
          </a:prstGeom>
          <a:noFill/>
        </p:spPr>
        <p:txBody>
          <a:bodyPr wrap="none" rtlCol="0">
            <a:spAutoFit/>
          </a:bodyPr>
          <a:lstStyle/>
          <a:p>
            <a:r>
              <a:rPr lang="en-US" sz="2800">
                <a:latin typeface="YaleNew" panose="02000602050000020003" pitchFamily="50" charset="0"/>
              </a:rPr>
              <a:t>October</a:t>
            </a:r>
          </a:p>
        </p:txBody>
      </p:sp>
      <p:sp>
        <p:nvSpPr>
          <p:cNvPr id="22" name="TextBox 21">
            <a:extLst>
              <a:ext uri="{FF2B5EF4-FFF2-40B4-BE49-F238E27FC236}">
                <a16:creationId xmlns:a16="http://schemas.microsoft.com/office/drawing/2014/main" id="{86BCFA25-A840-CC3A-FDE2-3BE2C4949409}"/>
              </a:ext>
            </a:extLst>
          </p:cNvPr>
          <p:cNvSpPr txBox="1"/>
          <p:nvPr/>
        </p:nvSpPr>
        <p:spPr>
          <a:xfrm>
            <a:off x="4069010" y="2131068"/>
            <a:ext cx="1720023" cy="523220"/>
          </a:xfrm>
          <a:prstGeom prst="rect">
            <a:avLst/>
          </a:prstGeom>
          <a:noFill/>
        </p:spPr>
        <p:txBody>
          <a:bodyPr wrap="none" rtlCol="0">
            <a:spAutoFit/>
          </a:bodyPr>
          <a:lstStyle/>
          <a:p>
            <a:r>
              <a:rPr lang="en-US" sz="2800" dirty="0">
                <a:latin typeface="YaleNew" panose="02000602050000020003" pitchFamily="50" charset="0"/>
              </a:rPr>
              <a:t>November</a:t>
            </a:r>
          </a:p>
        </p:txBody>
      </p:sp>
      <p:sp>
        <p:nvSpPr>
          <p:cNvPr id="23" name="TextBox 22">
            <a:extLst>
              <a:ext uri="{FF2B5EF4-FFF2-40B4-BE49-F238E27FC236}">
                <a16:creationId xmlns:a16="http://schemas.microsoft.com/office/drawing/2014/main" id="{E128A2FC-6310-F669-9D20-BDBDDBC4B1AE}"/>
              </a:ext>
            </a:extLst>
          </p:cNvPr>
          <p:cNvSpPr txBox="1"/>
          <p:nvPr/>
        </p:nvSpPr>
        <p:spPr>
          <a:xfrm>
            <a:off x="4057392" y="3268156"/>
            <a:ext cx="1693092" cy="523220"/>
          </a:xfrm>
          <a:prstGeom prst="rect">
            <a:avLst/>
          </a:prstGeom>
          <a:noFill/>
        </p:spPr>
        <p:txBody>
          <a:bodyPr wrap="none" rtlCol="0">
            <a:spAutoFit/>
          </a:bodyPr>
          <a:lstStyle/>
          <a:p>
            <a:r>
              <a:rPr lang="en-US" sz="2800" dirty="0">
                <a:latin typeface="YaleNew" panose="02000602050000020003" pitchFamily="50" charset="0"/>
              </a:rPr>
              <a:t>December</a:t>
            </a:r>
          </a:p>
        </p:txBody>
      </p:sp>
      <p:sp>
        <p:nvSpPr>
          <p:cNvPr id="24" name="TextBox 23">
            <a:extLst>
              <a:ext uri="{FF2B5EF4-FFF2-40B4-BE49-F238E27FC236}">
                <a16:creationId xmlns:a16="http://schemas.microsoft.com/office/drawing/2014/main" id="{F4A8B6CE-EBF6-5FB8-C883-E08A986BE504}"/>
              </a:ext>
            </a:extLst>
          </p:cNvPr>
          <p:cNvSpPr txBox="1"/>
          <p:nvPr/>
        </p:nvSpPr>
        <p:spPr>
          <a:xfrm>
            <a:off x="4299446" y="5389597"/>
            <a:ext cx="1603324" cy="523220"/>
          </a:xfrm>
          <a:prstGeom prst="rect">
            <a:avLst/>
          </a:prstGeom>
          <a:noFill/>
        </p:spPr>
        <p:txBody>
          <a:bodyPr wrap="none" lIns="91440" tIns="45720" rIns="91440" bIns="45720" rtlCol="0" anchor="t">
            <a:spAutoFit/>
          </a:bodyPr>
          <a:lstStyle/>
          <a:p>
            <a:r>
              <a:rPr lang="en-US" sz="2800" dirty="0">
                <a:latin typeface="YaleNew" panose="02000602050000020003" pitchFamily="50" charset="0"/>
              </a:rPr>
              <a:t>Q1-2025</a:t>
            </a:r>
          </a:p>
        </p:txBody>
      </p:sp>
      <p:sp>
        <p:nvSpPr>
          <p:cNvPr id="2" name="TextBox 1">
            <a:extLst>
              <a:ext uri="{FF2B5EF4-FFF2-40B4-BE49-F238E27FC236}">
                <a16:creationId xmlns:a16="http://schemas.microsoft.com/office/drawing/2014/main" id="{BF72FF7F-7CAA-296B-2FCD-41F305353630}"/>
              </a:ext>
            </a:extLst>
          </p:cNvPr>
          <p:cNvSpPr txBox="1"/>
          <p:nvPr/>
        </p:nvSpPr>
        <p:spPr>
          <a:xfrm>
            <a:off x="4389656" y="4242413"/>
            <a:ext cx="1308500" cy="523220"/>
          </a:xfrm>
          <a:prstGeom prst="rect">
            <a:avLst/>
          </a:prstGeom>
          <a:noFill/>
        </p:spPr>
        <p:txBody>
          <a:bodyPr wrap="none" rtlCol="0">
            <a:spAutoFit/>
          </a:bodyPr>
          <a:lstStyle/>
          <a:p>
            <a:r>
              <a:rPr lang="en-US" sz="2800" dirty="0">
                <a:latin typeface="YaleNew" panose="02000602050000020003" pitchFamily="50" charset="0"/>
              </a:rPr>
              <a:t>January</a:t>
            </a:r>
          </a:p>
        </p:txBody>
      </p:sp>
      <p:sp>
        <p:nvSpPr>
          <p:cNvPr id="3" name="Flowchart: Connector 2">
            <a:extLst>
              <a:ext uri="{FF2B5EF4-FFF2-40B4-BE49-F238E27FC236}">
                <a16:creationId xmlns:a16="http://schemas.microsoft.com/office/drawing/2014/main" id="{76FB63D8-892F-F3BF-C015-9F8CFDC2A079}"/>
              </a:ext>
            </a:extLst>
          </p:cNvPr>
          <p:cNvSpPr/>
          <p:nvPr/>
        </p:nvSpPr>
        <p:spPr>
          <a:xfrm>
            <a:off x="5856842" y="4373962"/>
            <a:ext cx="296561" cy="308919"/>
          </a:xfrm>
          <a:prstGeom prst="flowChartConnector">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YaleNew" panose="02000602050000020003" pitchFamily="50" charset="0"/>
            </a:endParaRPr>
          </a:p>
        </p:txBody>
      </p:sp>
      <p:sp>
        <p:nvSpPr>
          <p:cNvPr id="6" name="TextBox 5">
            <a:extLst>
              <a:ext uri="{FF2B5EF4-FFF2-40B4-BE49-F238E27FC236}">
                <a16:creationId xmlns:a16="http://schemas.microsoft.com/office/drawing/2014/main" id="{DCE4A134-52E9-2184-4434-9B41233C4AD8}"/>
              </a:ext>
            </a:extLst>
          </p:cNvPr>
          <p:cNvSpPr txBox="1"/>
          <p:nvPr/>
        </p:nvSpPr>
        <p:spPr>
          <a:xfrm>
            <a:off x="6301683" y="4319357"/>
            <a:ext cx="5073635" cy="923330"/>
          </a:xfrm>
          <a:prstGeom prst="rect">
            <a:avLst/>
          </a:prstGeom>
          <a:noFill/>
        </p:spPr>
        <p:txBody>
          <a:bodyPr wrap="square" rtlCol="0">
            <a:spAutoFit/>
          </a:bodyPr>
          <a:lstStyle/>
          <a:p>
            <a:pPr marR="0" lvl="0">
              <a:spcBef>
                <a:spcPts val="0"/>
              </a:spcBef>
              <a:spcAft>
                <a:spcPts val="0"/>
              </a:spcAft>
            </a:pPr>
            <a:r>
              <a:rPr lang="en-US" sz="1800" kern="100" dirty="0">
                <a:effectLst/>
                <a:latin typeface="YaleNew" panose="02000602050000020003" pitchFamily="50" charset="0"/>
                <a:ea typeface="Aptos" panose="020B0004020202020204" pitchFamily="34" charset="0"/>
                <a:cs typeface="Times New Roman" panose="02020603050405020304" pitchFamily="18" charset="0"/>
              </a:rPr>
              <a:t>Claude Sonnet 3.5</a:t>
            </a:r>
          </a:p>
          <a:p>
            <a:pPr marR="0" lvl="0">
              <a:spcBef>
                <a:spcPts val="0"/>
              </a:spcBef>
              <a:spcAft>
                <a:spcPts val="0"/>
              </a:spcAft>
            </a:pPr>
            <a:r>
              <a:rPr lang="en-US" kern="100" dirty="0">
                <a:latin typeface="YaleNew" panose="02000602050000020003" pitchFamily="50" charset="0"/>
                <a:ea typeface="Aptos" panose="020B0004020202020204" pitchFamily="34" charset="0"/>
                <a:cs typeface="Times New Roman" panose="02020603050405020304" pitchFamily="18" charset="0"/>
              </a:rPr>
              <a:t>Enhanced printing functionality of conversations</a:t>
            </a:r>
          </a:p>
          <a:p>
            <a:r>
              <a:rPr lang="en-US" kern="100" dirty="0">
                <a:latin typeface="YaleNew" panose="02000602050000020003" pitchFamily="50" charset="0"/>
                <a:ea typeface="Aptos" panose="020B0004020202020204" pitchFamily="34" charset="0"/>
                <a:cs typeface="Times New Roman" panose="02020603050405020304" pitchFamily="18" charset="0"/>
              </a:rPr>
              <a:t>Foundational work to manage custom bots and APIs</a:t>
            </a:r>
          </a:p>
        </p:txBody>
      </p:sp>
    </p:spTree>
    <p:extLst>
      <p:ext uri="{BB962C8B-B14F-4D97-AF65-F5344CB8AC3E}">
        <p14:creationId xmlns:p14="http://schemas.microsoft.com/office/powerpoint/2010/main" val="205071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F7B0-44FC-F379-EE02-9E6B93E411F9}"/>
              </a:ext>
            </a:extLst>
          </p:cNvPr>
          <p:cNvSpPr>
            <a:spLocks noGrp="1"/>
          </p:cNvSpPr>
          <p:nvPr>
            <p:ph type="body" sz="quarter" idx="10"/>
          </p:nvPr>
        </p:nvSpPr>
        <p:spPr>
          <a:xfrm>
            <a:off x="7079226" y="498175"/>
            <a:ext cx="4866968" cy="5214367"/>
          </a:xfrm>
        </p:spPr>
        <p:txBody>
          <a:bodyPr>
            <a:normAutofit/>
          </a:bodyPr>
          <a:lstStyle/>
          <a:p>
            <a:pPr marL="0" indent="0">
              <a:buNone/>
            </a:pPr>
            <a:r>
              <a:rPr lang="en-US" sz="2400" b="1" dirty="0">
                <a:latin typeface="YaleNew" panose="02000602050000020003" pitchFamily="50" charset="0"/>
              </a:rPr>
              <a:t>Generative AI use cases</a:t>
            </a:r>
          </a:p>
          <a:p>
            <a:pPr marL="0" indent="0">
              <a:buNone/>
            </a:pPr>
            <a:endParaRPr lang="en-US" sz="2400" b="1" dirty="0">
              <a:latin typeface="YaleNew" panose="02000602050000020003" pitchFamily="50" charset="0"/>
            </a:endParaRPr>
          </a:p>
          <a:p>
            <a:pPr indent="-228600">
              <a:buFont typeface="Arial" panose="020B0604020202020204" pitchFamily="34" charset="0"/>
              <a:buChar char="•"/>
            </a:pPr>
            <a:r>
              <a:rPr lang="en-US" dirty="0">
                <a:latin typeface="YaleNew" panose="02000602050000020003" pitchFamily="50" charset="0"/>
              </a:rPr>
              <a:t>Developing documents.</a:t>
            </a:r>
          </a:p>
          <a:p>
            <a:pPr indent="-228600">
              <a:buFont typeface="Arial" panose="020B0604020202020204" pitchFamily="34" charset="0"/>
              <a:buChar char="•"/>
            </a:pPr>
            <a:r>
              <a:rPr lang="en-US" dirty="0">
                <a:latin typeface="YaleNew" panose="02000602050000020003" pitchFamily="50" charset="0"/>
              </a:rPr>
              <a:t>Sparking creativity for both strategic and tactical thinking.</a:t>
            </a:r>
          </a:p>
          <a:p>
            <a:pPr indent="-228600">
              <a:buFont typeface="Arial" panose="020B0604020202020204" pitchFamily="34" charset="0"/>
              <a:buChar char="•"/>
            </a:pPr>
            <a:r>
              <a:rPr lang="en-US" dirty="0">
                <a:latin typeface="YaleNew" panose="02000602050000020003" pitchFamily="50" charset="0"/>
              </a:rPr>
              <a:t>The generation of extremely specific and customized royalty-free art.</a:t>
            </a:r>
          </a:p>
          <a:p>
            <a:pPr indent="-228600">
              <a:buFont typeface="Arial" panose="020B0604020202020204" pitchFamily="34" charset="0"/>
              <a:buChar char="•"/>
            </a:pPr>
            <a:r>
              <a:rPr lang="en-US" dirty="0">
                <a:latin typeface="YaleNew" panose="02000602050000020003" pitchFamily="50" charset="0"/>
              </a:rPr>
              <a:t>Generate and review code.</a:t>
            </a:r>
          </a:p>
          <a:p>
            <a:pPr indent="-228600">
              <a:buFont typeface="Arial" panose="020B0604020202020204" pitchFamily="34" charset="0"/>
              <a:buChar char="•"/>
            </a:pPr>
            <a:r>
              <a:rPr lang="en-US" dirty="0">
                <a:latin typeface="YaleNew" panose="02000602050000020003" pitchFamily="50" charset="0"/>
              </a:rPr>
              <a:t>Summarization of long and/or complex documents.</a:t>
            </a:r>
          </a:p>
          <a:p>
            <a:pPr indent="-228600">
              <a:buFont typeface="Arial" panose="020B0604020202020204" pitchFamily="34" charset="0"/>
              <a:buChar char="•"/>
            </a:pPr>
            <a:r>
              <a:rPr lang="en-US" dirty="0">
                <a:latin typeface="YaleNew" panose="02000602050000020003" pitchFamily="50" charset="0"/>
              </a:rPr>
              <a:t>Create presentations. </a:t>
            </a:r>
          </a:p>
          <a:p>
            <a:pPr indent="-228600">
              <a:buFont typeface="Arial" panose="020B0604020202020204" pitchFamily="34" charset="0"/>
              <a:buChar char="•"/>
            </a:pPr>
            <a:r>
              <a:rPr lang="en-US" dirty="0">
                <a:latin typeface="YaleNew" panose="02000602050000020003" pitchFamily="50" charset="0"/>
              </a:rPr>
              <a:t>… and much more!</a:t>
            </a:r>
          </a:p>
          <a:p>
            <a:endParaRPr lang="en-US" sz="2400" dirty="0"/>
          </a:p>
        </p:txBody>
      </p:sp>
      <p:pic>
        <p:nvPicPr>
          <p:cNvPr id="17" name="Picture 16" descr="A dog wearing glasses and sitting in front of a computer&#10;&#10;Description automatically generated">
            <a:extLst>
              <a:ext uri="{FF2B5EF4-FFF2-40B4-BE49-F238E27FC236}">
                <a16:creationId xmlns:a16="http://schemas.microsoft.com/office/drawing/2014/main" id="{86E36F87-ADF6-6695-1A66-9F992AFBE943}"/>
              </a:ext>
            </a:extLst>
          </p:cNvPr>
          <p:cNvPicPr>
            <a:picLocks noChangeAspect="1"/>
          </p:cNvPicPr>
          <p:nvPr/>
        </p:nvPicPr>
        <p:blipFill>
          <a:blip r:embed="rId3"/>
          <a:stretch>
            <a:fillRect/>
          </a:stretch>
        </p:blipFill>
        <p:spPr>
          <a:xfrm>
            <a:off x="0" y="0"/>
            <a:ext cx="6858000" cy="6858000"/>
          </a:xfrm>
          <a:prstGeom prst="rect">
            <a:avLst/>
          </a:prstGeom>
        </p:spPr>
      </p:pic>
      <p:sp>
        <p:nvSpPr>
          <p:cNvPr id="19" name="TextBox 18">
            <a:extLst>
              <a:ext uri="{FF2B5EF4-FFF2-40B4-BE49-F238E27FC236}">
                <a16:creationId xmlns:a16="http://schemas.microsoft.com/office/drawing/2014/main" id="{117A6D1C-1E6E-8D72-965F-B8AB9E0B1400}"/>
              </a:ext>
            </a:extLst>
          </p:cNvPr>
          <p:cNvSpPr txBox="1"/>
          <p:nvPr/>
        </p:nvSpPr>
        <p:spPr>
          <a:xfrm>
            <a:off x="6970097" y="5990493"/>
            <a:ext cx="5191432" cy="738664"/>
          </a:xfrm>
          <a:prstGeom prst="rect">
            <a:avLst/>
          </a:prstGeom>
          <a:noFill/>
        </p:spPr>
        <p:txBody>
          <a:bodyPr wrap="square" rtlCol="0">
            <a:spAutoFit/>
          </a:bodyPr>
          <a:lstStyle/>
          <a:p>
            <a:r>
              <a:rPr lang="en-US" sz="1400" i="1" dirty="0">
                <a:solidFill>
                  <a:schemeClr val="tx1">
                    <a:lumMod val="65000"/>
                    <a:lumOff val="35000"/>
                  </a:schemeClr>
                </a:solidFill>
                <a:latin typeface="YaleNew" panose="02000602050000020003" pitchFamily="50" charset="0"/>
              </a:rPr>
              <a:t>A vertically-oriented portrait of an English bulldog looking like a programmer sitting in front of a computer with the computer screen displaying code snippets</a:t>
            </a:r>
          </a:p>
        </p:txBody>
      </p:sp>
    </p:spTree>
    <p:extLst>
      <p:ext uri="{BB962C8B-B14F-4D97-AF65-F5344CB8AC3E}">
        <p14:creationId xmlns:p14="http://schemas.microsoft.com/office/powerpoint/2010/main" val="1495850733"/>
      </p:ext>
    </p:extLst>
  </p:cSld>
  <p:clrMapOvr>
    <a:masterClrMapping/>
  </p:clrMapOvr>
</p:sld>
</file>

<file path=ppt/theme/theme1.xml><?xml version="1.0" encoding="utf-8"?>
<a:theme xmlns:a="http://schemas.openxmlformats.org/drawingml/2006/main" name="Office Theme">
  <a:themeElements>
    <a:clrScheme name="Yale">
      <a:dk1>
        <a:srgbClr val="00356B"/>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88268C9D68BB48B746163BC7399656" ma:contentTypeVersion="14" ma:contentTypeDescription="Create a new document." ma:contentTypeScope="" ma:versionID="615588ed3852f6ee456ea2da5acae912">
  <xsd:schema xmlns:xsd="http://www.w3.org/2001/XMLSchema" xmlns:xs="http://www.w3.org/2001/XMLSchema" xmlns:p="http://schemas.microsoft.com/office/2006/metadata/properties" xmlns:ns2="8432dab0-c1ce-4502-9f69-0abf49acee25" xmlns:ns3="05e0f071-8117-46b3-a8d7-066fd057eaec" targetNamespace="http://schemas.microsoft.com/office/2006/metadata/properties" ma:root="true" ma:fieldsID="0f571c91c2322610b11aaabff5cc3dea" ns2:_="" ns3:_="">
    <xsd:import namespace="8432dab0-c1ce-4502-9f69-0abf49acee25"/>
    <xsd:import namespace="05e0f071-8117-46b3-a8d7-066fd057ea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32dab0-c1ce-4502-9f69-0abf49acee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0f071-8117-46b3-a8d7-066fd057ea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c78acc5-189a-4001-a48f-ebb152c16e28}" ma:internalName="TaxCatchAll" ma:showField="CatchAllData" ma:web="05e0f071-8117-46b3-a8d7-066fd057ea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5e0f071-8117-46b3-a8d7-066fd057eaec">
      <UserInfo>
        <DisplayName/>
        <AccountId xsi:nil="true"/>
        <AccountType/>
      </UserInfo>
    </SharedWithUsers>
    <TaxCatchAll xmlns="05e0f071-8117-46b3-a8d7-066fd057eaec" xsi:nil="true"/>
    <lcf76f155ced4ddcb4097134ff3c332f xmlns="8432dab0-c1ce-4502-9f69-0abf49acee2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79F0F13-E87B-4B2C-AF3B-F16DCBCCA230}">
  <ds:schemaRefs>
    <ds:schemaRef ds:uri="http://schemas.microsoft.com/sharepoint/v3/contenttype/forms"/>
  </ds:schemaRefs>
</ds:datastoreItem>
</file>

<file path=customXml/itemProps2.xml><?xml version="1.0" encoding="utf-8"?>
<ds:datastoreItem xmlns:ds="http://schemas.openxmlformats.org/officeDocument/2006/customXml" ds:itemID="{CEF8D614-45D9-42FE-BB99-A493804552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32dab0-c1ce-4502-9f69-0abf49acee25"/>
    <ds:schemaRef ds:uri="05e0f071-8117-46b3-a8d7-066fd057ea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1ECB86-15B6-452B-81E6-253C1C497EBB}">
  <ds:schemaRefs>
    <ds:schemaRef ds:uri="http://schemas.microsoft.com/office/2006/metadata/properties"/>
    <ds:schemaRef ds:uri="http://www.w3.org/XML/1998/namespace"/>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05e0f071-8117-46b3-a8d7-066fd057eaec"/>
    <ds:schemaRef ds:uri="8432dab0-c1ce-4502-9f69-0abf49acee25"/>
    <ds:schemaRef ds:uri="http://purl.org/dc/elements/1.1/"/>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emplate>Office Theme</Template>
  <TotalTime>8374</TotalTime>
  <Words>1918</Words>
  <Application>Microsoft Office PowerPoint</Application>
  <PresentationFormat>Widescreen</PresentationFormat>
  <Paragraphs>152</Paragraphs>
  <Slides>16</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Aptos</vt:lpstr>
      <vt:lpstr>Arial</vt:lpstr>
      <vt:lpstr>Calibri</vt:lpstr>
      <vt:lpstr>Calibri Light</vt:lpstr>
      <vt:lpstr>Red Hat Text</vt:lpstr>
      <vt:lpstr>Red Hat Text Medium</vt:lpstr>
      <vt:lpstr>Wingdings</vt:lpstr>
      <vt:lpstr>YaleNew</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Generative AI Safely &amp; Securely</vt:lpstr>
      <vt:lpstr>What is a prompt?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Gianakos, Maura</dc:creator>
  <cp:lastModifiedBy>Call, Hadar</cp:lastModifiedBy>
  <cp:revision>27</cp:revision>
  <cp:lastPrinted>2025-01-27T13:58:47Z</cp:lastPrinted>
  <dcterms:created xsi:type="dcterms:W3CDTF">2022-01-13T20:32:59Z</dcterms:created>
  <dcterms:modified xsi:type="dcterms:W3CDTF">2025-01-27T13:58:53Z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0x0101009588268C9D68BB48B746163BC7399656</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